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826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084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0683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4481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811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4023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6142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172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021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354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899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249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73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748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018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04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8FBCA-7F24-42C2-B232-54BA85092043}" type="datetimeFigureOut">
              <a:rPr lang="hr-HR" smtClean="0"/>
              <a:t>12.3.2024.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CA75D4-50E3-4286-B4A4-F68D7F7D5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3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41962" y="2236268"/>
            <a:ext cx="3776749" cy="2387600"/>
          </a:xfrm>
        </p:spPr>
        <p:txBody>
          <a:bodyPr>
            <a:noAutofit/>
          </a:bodyPr>
          <a:lstStyle/>
          <a:p>
            <a:r>
              <a:rPr lang="hr-HR" sz="16600" dirty="0" smtClean="0">
                <a:effectLst>
                  <a:outerShdw blurRad="101600" dist="63500" dir="3720000" sx="107000" sy="107000" algn="ctr" rotWithShape="0">
                    <a:srgbClr val="000000">
                      <a:alpha val="64000"/>
                    </a:srgbClr>
                  </a:outerShdw>
                </a:effectLst>
                <a:latin typeface="Arial Rounded MT Bold" panose="020F0704030504030204" pitchFamily="34" charset="0"/>
              </a:rPr>
              <a:t>Miš</a:t>
            </a:r>
            <a:endParaRPr lang="hr-HR" sz="16600" dirty="0">
              <a:effectLst>
                <a:outerShdw blurRad="101600" dist="63500" dir="3720000" sx="107000" sy="107000" algn="ctr" rotWithShape="0">
                  <a:srgbClr val="000000">
                    <a:alpha val="64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57417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165100" dist="88900" dir="4080000" algn="ctr" rotWithShape="0">
                    <a:srgbClr val="000000">
                      <a:alpha val="68000"/>
                    </a:srgbClr>
                  </a:outerShdw>
                </a:effectLst>
                <a:latin typeface="Arial Rounded MT Bold" panose="020F0704030504030204" pitchFamily="34" charset="0"/>
              </a:rPr>
              <a:t>Miševi su dio koji je potreban za jako puno stvari u kompjuteru. Za laptope je drugačije zato što laptopi imaju „touch pad” koji je već ugrađen, ne treba se dodatno kupiti kao za kompjuter!</a:t>
            </a:r>
            <a:endParaRPr lang="hr-HR" dirty="0">
              <a:effectLst>
                <a:outerShdw blurRad="165100" dist="88900" dir="4080000" algn="ctr" rotWithShape="0">
                  <a:srgbClr val="000000">
                    <a:alpha val="68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Rezervirano mjesto sadržaja 3" descr="Mouse Computer It · Free photo on Pixab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328" y="4459869"/>
            <a:ext cx="5515119" cy="2269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044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532611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139700" dist="114300" dir="2880000" algn="ctr" rotWithShape="0">
                    <a:srgbClr val="000000">
                      <a:alpha val="66000"/>
                    </a:srgbClr>
                  </a:outerShdw>
                </a:effectLst>
                <a:latin typeface="Arial Rounded MT Bold" panose="020F0704030504030204" pitchFamily="34" charset="0"/>
              </a:rPr>
              <a:t>Miš je izumio Douglas Engelbart u 1963. godini koji je Njemačko Norveškog podrijetla. Miš kada se pomiče, pomiče se i lik koji najviše sliči na trokut na monitoru i koristi se za različite stvari!</a:t>
            </a:r>
            <a:endParaRPr lang="hr-HR" dirty="0">
              <a:effectLst>
                <a:outerShdw blurRad="139700" dist="114300" dir="2880000" algn="ctr" rotWithShape="0">
                  <a:srgbClr val="000000">
                    <a:alpha val="66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Rezervirano mjesto sadržaja 3" descr="&lt;strong&gt;Douglas&lt;/strong&gt; Carl &lt;strong&gt;Engelbart&lt;/strong&gt; †88 (1925 - 2013) Online memorial [en]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481" y="3589236"/>
            <a:ext cx="3100373" cy="3100373"/>
          </a:xfrm>
        </p:spPr>
      </p:pic>
    </p:spTree>
    <p:extLst>
      <p:ext uri="{BB962C8B-B14F-4D97-AF65-F5344CB8AC3E}">
        <p14:creationId xmlns:p14="http://schemas.microsoft.com/office/powerpoint/2010/main" val="29772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seta">
  <a:themeElements>
    <a:clrScheme name="Plava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78</Words>
  <Application>Microsoft Office PowerPoint</Application>
  <PresentationFormat>Široki zaslon</PresentationFormat>
  <Paragraphs>3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Trebuchet MS</vt:lpstr>
      <vt:lpstr>Wingdings 3</vt:lpstr>
      <vt:lpstr>Faseta</vt:lpstr>
      <vt:lpstr>Miš</vt:lpstr>
      <vt:lpstr>Miševi su dio koji je potreban za jako puno stvari u kompjuteru. Za laptope je drugačije zato što laptopi imaju „touch pad” koji je već ugrađen, ne treba se dodatno kupiti kao za kompjuter!</vt:lpstr>
      <vt:lpstr>Miš je izumio Douglas Engelbart u 1963. godini koji je Njemačko Norveškog podrijetla. Miš kada se pomiče, pomiče se i lik koji najviše sliči na trokut na monitoru i koristi se za različite stvari!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Miš</dc:title>
  <dc:creator>Ucenik</dc:creator>
  <cp:lastModifiedBy>Ucenik</cp:lastModifiedBy>
  <cp:revision>2</cp:revision>
  <dcterms:created xsi:type="dcterms:W3CDTF">2024-03-12T09:02:23Z</dcterms:created>
  <dcterms:modified xsi:type="dcterms:W3CDTF">2024-03-12T09:19:54Z</dcterms:modified>
</cp:coreProperties>
</file>