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274FE8-5B5E-4D53-8F92-9801C0B1C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03D77C4-FBB7-4262-903C-CB65D32F2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9FA25C-09DC-4CB1-A248-1BC9CD75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1AF124-5C6F-45A4-8461-B3D4F047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975DA8-0506-46BC-8DD2-45EB6C54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1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DA2579-1842-42BF-88CF-6C20AE4B3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8DEA408-C280-44B9-8DC4-8B7A5F54F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412573-81FF-48AC-8B41-24052040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1A9F1F-35E5-4CA3-9CC7-04A4FC94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DA7CCA-0498-47F8-9563-E3281FEF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4714E5-FABB-437D-9424-2D18D8F77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F7C41AE-F5A3-48E9-8B0F-4AC962B03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5D1510-64C8-459A-8B5C-6B85C22F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24CBC8-C8E0-4A59-B65D-7EC7F135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3A33A1-93C1-4FF5-8800-5BAAB489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33AC49-8ACD-4E4A-9901-5E12A6F9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5823F5-40C7-4FE2-81F1-98D3AD6C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41E215-7C7B-4ED5-A378-9ABA76A8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D297C0-9835-44F2-BE18-A18D72F0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0C86FA-4BC2-488C-A308-856CF0D4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B24D56-3EC0-4BA7-B7E5-D95F9EF1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B17C998-28B0-4F36-AE40-41A586AE3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1CBB9A-BF03-414B-A5CC-D10E372F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243365-6E44-40B2-A405-58295EDE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D32CD1-43D7-4C17-B8DA-FA232AF0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51780-ED1C-4BBD-8058-8C1B9779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8A356C-2BE7-4C94-8766-FA2B0E14E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FE528D8-BFB9-4FCE-838F-97F753095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98B22C2-970D-4F08-91A5-F63FF304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222D16D-3E8A-47FA-A0BC-01879448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3600FF4-CE35-4BF8-B715-0398A264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0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1C5C8-D7BB-41B4-90E5-60ECEB70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35C0725-AA74-45F6-A82D-BCA114BCC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42C5530-AB2E-483B-B553-1A5DDA566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511FFE1-9F56-4DAA-98E6-507F1446B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3BE56AE-D3E9-4179-934D-0D071D40C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B0A3629-6AC4-4672-9CAA-D8D551FF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00BF87E-0FB1-47E3-90BB-FA2A8CAA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22B0C96-B321-4D3A-B362-F1AE4F1E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68E0C6-ECD2-4333-B42F-6039A0AF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D236CC8-9BB1-4B89-A7DF-3ECD15C2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169B4FB-39CC-4F7E-BCD6-13AF5021A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2E8A760-913D-442D-A718-C068C4E6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7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7A949F7-C575-4595-99F9-76D97411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9E9592E-E296-484B-A2CA-F73FED9C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BB05C9C-85FE-439D-B9DC-3B2FB6D2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81AAFD-F018-40D5-8E70-AB7142EB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EB67AB-890A-4990-8374-D4AF3D42C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2BCD72E-AE90-4D45-8323-C39C2E986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2BE96A0-17F5-4A24-84E6-B0A436D0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143F9D8-DAD6-4B7C-9496-DBC9A910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022A1BC-50B2-4921-988C-3CFCE27B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04D8B2-D447-40ED-8FC1-4AEAF5C7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AB4DFEA-FD22-4C9A-864F-88126C62B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BD4FD60-B06D-4FE4-8EAC-6D3DAEE9C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8650211-7D70-404D-B700-BDF2450D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82B424F-4759-4E37-8EC8-6E803CB8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0607655-8581-44AC-A813-7F286370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8F686AA-CAD4-4B2C-B03F-FCB857F9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1C725F-1FFE-4DF3-B147-2AABA5F17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E3873A-2037-4128-82C4-B9BA5ACBC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FFC2-54E5-4DD5-B347-5A50D21D045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C98097-BA67-4DAA-929C-7A4E8752A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424026A-23EC-4D0C-8D1F-E20C84548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C5A78-DB4E-45A7-80C3-D8BE6A3F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bnb.ie/rooms/24930678?location=Dublin&amp;adults=2&amp;check_in=2020-05-15&amp;check_out=2020-05-19&amp;source_impression_id=p3_1587917053_B%2FSngLfLpxI5Ver8&amp;guests=1" TargetMode="External"/><Relationship Id="rId2" Type="http://schemas.openxmlformats.org/officeDocument/2006/relationships/hyperlink" Target="https://about.leapcard.ie/leap-visitor-car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blinpublictransport.ie/dublin-airport-bus" TargetMode="External"/><Relationship Id="rId2" Type="http://schemas.openxmlformats.org/officeDocument/2006/relationships/hyperlink" Target="http://www.ryanai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blincastle.ie/tickets-and-times/" TargetMode="External"/><Relationship Id="rId2" Type="http://schemas.openxmlformats.org/officeDocument/2006/relationships/hyperlink" Target="https://www.tripadvisor.ie/AttractionProductReview-g186605-d11448079-City_Sightseeing_Dublin_Hop_On_Hop_Off_Bus_Tour-Dublin_County_Dubli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seum.ie/en-IE/Museums/Archaeology" TargetMode="External"/><Relationship Id="rId5" Type="http://schemas.openxmlformats.org/officeDocument/2006/relationships/hyperlink" Target="https://www.tcd.ie/visitors/book-of-kells/tickets-information/" TargetMode="External"/><Relationship Id="rId4" Type="http://schemas.openxmlformats.org/officeDocument/2006/relationships/hyperlink" Target="https://www.dublinia.ie/plan-your-visit/prices-and-ticke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ator.com/en-IE/tours/Dublin/Cliffs-of-Moher-Tour-Including-Wild-Atlantic-Way-and-Galway-City-from-Dublin/d503-5300MOH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lahidecastleandgardens.ie/book-tickets/" TargetMode="External"/><Relationship Id="rId2" Type="http://schemas.openxmlformats.org/officeDocument/2006/relationships/hyperlink" Target="https://www.tripsavvy.com/howth-cliff-path-loop-154162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F7600B-A422-4099-BB12-766801A0B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Five Day Trip to Ireland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b="1" dirty="0">
                <a:solidFill>
                  <a:schemeClr val="bg2"/>
                </a:solidFill>
              </a:rPr>
              <a:t>15</a:t>
            </a:r>
            <a:r>
              <a:rPr lang="en-US" sz="4000" b="1" baseline="30000" dirty="0">
                <a:solidFill>
                  <a:schemeClr val="bg2"/>
                </a:solidFill>
              </a:rPr>
              <a:t>th</a:t>
            </a:r>
            <a:r>
              <a:rPr lang="en-US" sz="4000" b="1" dirty="0">
                <a:solidFill>
                  <a:schemeClr val="bg2"/>
                </a:solidFill>
              </a:rPr>
              <a:t> - 19</a:t>
            </a:r>
            <a:r>
              <a:rPr lang="en-US" sz="4000" b="1" baseline="30000" dirty="0">
                <a:solidFill>
                  <a:schemeClr val="bg2"/>
                </a:solidFill>
              </a:rPr>
              <a:t>th</a:t>
            </a:r>
            <a:r>
              <a:rPr lang="en-US" sz="4000" b="1" dirty="0">
                <a:solidFill>
                  <a:schemeClr val="bg2"/>
                </a:solidFill>
              </a:rPr>
              <a:t> May 2020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FDB9B0-57C7-49B9-BFA6-16380C50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hr-HR" sz="1800"/>
              <a:t>Saša Jeličić 8.a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99661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BE0ED21-853D-48EE-AED9-7501C8B4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Day 5: Tuesday 19/05/2020</a:t>
            </a:r>
            <a:br>
              <a:rPr lang="en-US">
                <a:solidFill>
                  <a:schemeClr val="accent1"/>
                </a:solidFill>
              </a:rPr>
            </a:b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CF445E-168B-4BF0-9748-6E6B27F2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/>
            <a:r>
              <a:rPr lang="en-US" sz="2000" dirty="0"/>
              <a:t>Bray beach and pier: free</a:t>
            </a:r>
            <a:endParaRPr lang="hr-HR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Dun Laoghaire pier : free</a:t>
            </a:r>
            <a:endParaRPr lang="hr-HR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Lunch</a:t>
            </a:r>
            <a:endParaRPr lang="hr-HR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Bus from City Centre to Dublin airport: €7pp / €14 total</a:t>
            </a:r>
            <a:endParaRPr lang="hr-HR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Flight from Dublin to Budapest: €79pp / €158 total</a:t>
            </a:r>
            <a:endParaRPr lang="hr-HR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Transport from Budapest Airport to </a:t>
            </a:r>
            <a:r>
              <a:rPr lang="en-US" sz="2000" dirty="0" err="1"/>
              <a:t>Beli</a:t>
            </a:r>
            <a:r>
              <a:rPr lang="en-US" sz="2000" dirty="0"/>
              <a:t> </a:t>
            </a:r>
            <a:r>
              <a:rPr lang="en-US" sz="2000" dirty="0" err="1"/>
              <a:t>Manastir</a:t>
            </a:r>
            <a:r>
              <a:rPr lang="en-US" sz="2000" dirty="0"/>
              <a:t>: €20pp / €40 total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9016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D52E38A9-76D2-4D9D-BE54-93B1D722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Bray beach and pier </a:t>
            </a:r>
            <a:r>
              <a:rPr lang="en-US" sz="5400" dirty="0">
                <a:solidFill>
                  <a:srgbClr val="FFFFFF"/>
                </a:solidFill>
              </a:rPr>
              <a:t>&amp;</a:t>
            </a:r>
            <a:r>
              <a:rPr lang="hr-HR" sz="5400" dirty="0">
                <a:solidFill>
                  <a:srgbClr val="FFFFFF"/>
                </a:solidFill>
              </a:rPr>
              <a:t> </a:t>
            </a:r>
            <a:r>
              <a:rPr lang="hr-HR" sz="5400" dirty="0" err="1">
                <a:solidFill>
                  <a:srgbClr val="FFFFFF"/>
                </a:solidFill>
              </a:rPr>
              <a:t>Dun</a:t>
            </a:r>
            <a:r>
              <a:rPr lang="hr-HR" sz="5400" dirty="0">
                <a:solidFill>
                  <a:srgbClr val="FFFFFF"/>
                </a:solidFill>
              </a:rPr>
              <a:t> </a:t>
            </a:r>
            <a:r>
              <a:rPr lang="hr-HR" sz="5400" dirty="0" err="1">
                <a:solidFill>
                  <a:srgbClr val="FFFFFF"/>
                </a:solidFill>
              </a:rPr>
              <a:t>Laoghaire</a:t>
            </a:r>
            <a:r>
              <a:rPr lang="hr-HR" sz="5400" dirty="0">
                <a:solidFill>
                  <a:srgbClr val="FFFFFF"/>
                </a:solidFill>
              </a:rPr>
              <a:t> </a:t>
            </a:r>
            <a:r>
              <a:rPr lang="hr-HR" sz="5400" dirty="0" err="1">
                <a:solidFill>
                  <a:srgbClr val="FFFFFF"/>
                </a:solidFill>
              </a:rPr>
              <a:t>pier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zervirano mjesto sadržaja 8" descr="Slika na kojoj se prikazuje voda, na otvorenom, čamac, mol&#10;&#10;Opis je automatski generiran">
            <a:extLst>
              <a:ext uri="{FF2B5EF4-FFF2-40B4-BE49-F238E27FC236}">
                <a16:creationId xmlns:a16="http://schemas.microsoft.com/office/drawing/2014/main" id="{69F3BE38-E820-4902-9067-CB19A8237F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475146"/>
            <a:ext cx="5455917" cy="39009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na otvorenom, trava, voda, planina&#10;&#10;Opis je automatski generiran">
            <a:extLst>
              <a:ext uri="{FF2B5EF4-FFF2-40B4-BE49-F238E27FC236}">
                <a16:creationId xmlns:a16="http://schemas.microsoft.com/office/drawing/2014/main" id="{EA6E7676-E2CF-4785-ABB7-56166F8AE3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3061657"/>
            <a:ext cx="5455917" cy="27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8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D76E3406-7568-4A6D-A91F-986DF0F5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Additional costs:</a:t>
            </a: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48F1BA-9B7C-4112-80AF-D46701E33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Leap Card (public transport): €19.50pp / €39 total (</a:t>
            </a:r>
            <a:r>
              <a:rPr lang="en-US" sz="2400" u="sng" dirty="0">
                <a:hlinkClick r:id="rId2"/>
              </a:rPr>
              <a:t>https://about.leapcard.ie/leap-visitor-card</a:t>
            </a:r>
            <a:r>
              <a:rPr lang="en-US" sz="2400" dirty="0"/>
              <a:t>) </a:t>
            </a:r>
            <a:endParaRPr lang="hr-HR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Accommodation: Private </a:t>
            </a:r>
            <a:r>
              <a:rPr lang="en-US" sz="2400" dirty="0" err="1"/>
              <a:t>En</a:t>
            </a:r>
            <a:r>
              <a:rPr lang="en-US" sz="2400" dirty="0"/>
              <a:t>-Suite Room (Airbnb): €102.50pp / €205 total (</a:t>
            </a:r>
            <a:r>
              <a:rPr lang="en-US" sz="2400" u="sng" dirty="0">
                <a:hlinkClick r:id="rId3"/>
              </a:rPr>
              <a:t>https://www.airbnb.ie/rooms/24930678?location=Dublin&amp;adults=2&amp;check_in=2020-05-15&amp;check_out=2020-05-19&amp;source_impression_id=p3_1587917053_B%2FSngLfLpxI5Ver8&amp;guests=1</a:t>
            </a:r>
            <a:r>
              <a:rPr lang="en-US" sz="2400" dirty="0"/>
              <a:t>) </a:t>
            </a:r>
            <a:endParaRPr lang="hr-HR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Food &amp; Drinks, Shopping and Souvenirs: 340pp / 680 total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007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234183-501D-4EC6-A46E-C0D44A39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Day 1: Friday 15/05/2020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E54B5E-3597-4F78-99A6-944782143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/>
            <a:r>
              <a:rPr lang="en-US" sz="1700" dirty="0"/>
              <a:t>Transport from </a:t>
            </a:r>
            <a:r>
              <a:rPr lang="en-US" sz="1700" dirty="0" err="1"/>
              <a:t>Beli</a:t>
            </a:r>
            <a:r>
              <a:rPr lang="en-US" sz="1700" dirty="0"/>
              <a:t> </a:t>
            </a:r>
            <a:r>
              <a:rPr lang="en-US" sz="1700" dirty="0" err="1"/>
              <a:t>Manastir</a:t>
            </a:r>
            <a:r>
              <a:rPr lang="en-US" sz="1700" dirty="0"/>
              <a:t> to Budapest Airport (3h): €20pp / €40 total</a:t>
            </a:r>
            <a:endParaRPr lang="hr-HR" sz="1700" dirty="0"/>
          </a:p>
          <a:p>
            <a:pPr lvl="0"/>
            <a:endParaRPr lang="en-US" sz="1700" dirty="0"/>
          </a:p>
          <a:p>
            <a:pPr lvl="0"/>
            <a:r>
              <a:rPr lang="en-US" sz="1700" dirty="0"/>
              <a:t>Flight Budapest – Dublin (3h):  €79pp / €158 total (</a:t>
            </a:r>
            <a:r>
              <a:rPr lang="en-US" sz="1700" u="sng" dirty="0">
                <a:hlinkClick r:id="rId2"/>
              </a:rPr>
              <a:t>www.ryanair.com</a:t>
            </a:r>
            <a:r>
              <a:rPr lang="en-US" sz="1700" dirty="0"/>
              <a:t>) </a:t>
            </a:r>
            <a:endParaRPr lang="hr-HR" sz="1700" dirty="0"/>
          </a:p>
          <a:p>
            <a:pPr lvl="0"/>
            <a:endParaRPr lang="en-US" sz="1700" dirty="0"/>
          </a:p>
          <a:p>
            <a:pPr lvl="0"/>
            <a:r>
              <a:rPr lang="en-US" sz="1700" dirty="0"/>
              <a:t>Transport from Dublin Airport to Dublin city </a:t>
            </a:r>
            <a:r>
              <a:rPr lang="en-US" sz="1700" dirty="0" err="1"/>
              <a:t>centre</a:t>
            </a:r>
            <a:r>
              <a:rPr lang="en-US" sz="1700" dirty="0"/>
              <a:t> (30min): €7pp / €14 total (</a:t>
            </a:r>
            <a:r>
              <a:rPr lang="en-US" sz="1700" u="sng" dirty="0">
                <a:hlinkClick r:id="rId3"/>
              </a:rPr>
              <a:t>https://www.dublinpublictransport.ie/dublin-airport-bus</a:t>
            </a:r>
            <a:r>
              <a:rPr lang="en-US" sz="1700" dirty="0"/>
              <a:t>) </a:t>
            </a:r>
            <a:endParaRPr lang="hr-HR" sz="1700" dirty="0"/>
          </a:p>
          <a:p>
            <a:pPr lvl="0"/>
            <a:endParaRPr lang="en-US" sz="1700" dirty="0"/>
          </a:p>
          <a:p>
            <a:pPr lvl="0"/>
            <a:r>
              <a:rPr lang="en-US" sz="1700" dirty="0"/>
              <a:t>Check-in to the apartment </a:t>
            </a:r>
            <a:endParaRPr lang="hr-HR" sz="1700" dirty="0"/>
          </a:p>
          <a:p>
            <a:pPr lvl="0"/>
            <a:endParaRPr lang="en-US" sz="1700" dirty="0"/>
          </a:p>
          <a:p>
            <a:pPr lvl="0"/>
            <a:r>
              <a:rPr lang="en-US" sz="1700" dirty="0"/>
              <a:t>Dinner</a:t>
            </a:r>
            <a:endParaRPr lang="hr-HR" sz="1700" dirty="0"/>
          </a:p>
          <a:p>
            <a:pPr lvl="0"/>
            <a:endParaRPr lang="en-US" sz="1700" dirty="0"/>
          </a:p>
          <a:p>
            <a:pPr lvl="0"/>
            <a:r>
              <a:rPr lang="en-US" sz="1700" dirty="0"/>
              <a:t>Walk around Temple Bar, Grafton Street, St Stephen’s Park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17463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slov 10">
            <a:extLst>
              <a:ext uri="{FF2B5EF4-FFF2-40B4-BE49-F238E27FC236}">
                <a16:creationId xmlns:a16="http://schemas.microsoft.com/office/drawing/2014/main" id="{5425172E-E612-4782-90CF-1E0DCC46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Temple Bar</a:t>
            </a:r>
            <a:r>
              <a:rPr lang="hr-HR" sz="5400" dirty="0">
                <a:solidFill>
                  <a:schemeClr val="bg1"/>
                </a:solidFill>
              </a:rPr>
              <a:t> &amp; </a:t>
            </a:r>
            <a:r>
              <a:rPr lang="en-US" sz="5400" dirty="0">
                <a:solidFill>
                  <a:schemeClr val="bg1"/>
                </a:solidFill>
              </a:rPr>
              <a:t>Grafton Street</a:t>
            </a:r>
            <a:r>
              <a:rPr lang="hr-HR" sz="54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zervirano mjesto sadržaja 8" descr="Slika na kojoj se prikazuje zgrada, na otvorenom, ulica, cesta&#10;&#10;Opis je automatski generiran">
            <a:extLst>
              <a:ext uri="{FF2B5EF4-FFF2-40B4-BE49-F238E27FC236}">
                <a16:creationId xmlns:a16="http://schemas.microsoft.com/office/drawing/2014/main" id="{E99BB6F0-B699-4A10-9152-B73E9737D5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3170" y="2426818"/>
            <a:ext cx="5012710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zgrada, na otvorenom, ulica, grad&#10;&#10;Opis je automatski generiran">
            <a:extLst>
              <a:ext uri="{FF2B5EF4-FFF2-40B4-BE49-F238E27FC236}">
                <a16:creationId xmlns:a16="http://schemas.microsoft.com/office/drawing/2014/main" id="{5B8C1E8F-D345-4B2F-AAB1-B1FA3BDDAB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67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A290FEC-1C8C-4303-8901-29921588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Day 2: Saturday 16/05/2020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682AE8-5759-4D06-89A5-D3F3A15B3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sz="1500" dirty="0"/>
              <a:t>City Sightseeing Dublin Hop-On Hop-Off Bus Tour (</a:t>
            </a:r>
            <a:r>
              <a:rPr lang="en-IE" sz="1500" dirty="0"/>
              <a:t>audio tour commentary)</a:t>
            </a:r>
            <a:r>
              <a:rPr lang="en-US" sz="1500" dirty="0"/>
              <a:t>: €22pp / €44 total (</a:t>
            </a:r>
            <a:r>
              <a:rPr lang="en-US" sz="1500" u="sng" dirty="0">
                <a:hlinkClick r:id="rId2"/>
              </a:rPr>
              <a:t>https://www.tripadvisor.ie/AttractionProductReview-g186605-d11448079-City_Sightseeing_Dublin_Hop_On_Hop_Off_Bus_Tour-Dublin_County_Dublin.html</a:t>
            </a:r>
            <a:r>
              <a:rPr lang="en-US" sz="1500" dirty="0"/>
              <a:t>) </a:t>
            </a:r>
            <a:endParaRPr lang="hr-HR" sz="1500" dirty="0"/>
          </a:p>
          <a:p>
            <a:pPr lvl="0"/>
            <a:endParaRPr lang="en-US" sz="1500" dirty="0"/>
          </a:p>
          <a:p>
            <a:pPr lvl="0"/>
            <a:r>
              <a:rPr lang="en-US" sz="1500" dirty="0"/>
              <a:t>Dublin Castle Guided Tour: €6pp (child ticket) / €12 total (</a:t>
            </a:r>
            <a:r>
              <a:rPr lang="en-US" sz="1500" u="sng" dirty="0">
                <a:hlinkClick r:id="rId3"/>
              </a:rPr>
              <a:t>https://www.dublincastle.ie/tickets-and-times/</a:t>
            </a:r>
            <a:r>
              <a:rPr lang="en-US" sz="1500" dirty="0"/>
              <a:t>) </a:t>
            </a:r>
            <a:endParaRPr lang="hr-HR" sz="1500" dirty="0"/>
          </a:p>
          <a:p>
            <a:pPr lvl="0"/>
            <a:endParaRPr lang="en-US" sz="1500" dirty="0"/>
          </a:p>
          <a:p>
            <a:pPr lvl="0"/>
            <a:r>
              <a:rPr lang="en-US" sz="1500" dirty="0"/>
              <a:t>Christ Church Cathedral and </a:t>
            </a:r>
            <a:r>
              <a:rPr lang="en-US" sz="1500" dirty="0" err="1"/>
              <a:t>Dublinia</a:t>
            </a:r>
            <a:r>
              <a:rPr lang="en-US" sz="1500" dirty="0"/>
              <a:t> Viking Museum: €18pp / €36 total (</a:t>
            </a:r>
            <a:r>
              <a:rPr lang="en-US" sz="1500" u="sng" dirty="0">
                <a:hlinkClick r:id="rId4"/>
              </a:rPr>
              <a:t>https://www.dublinia.ie/plan-your-visit/prices-and-tickets/</a:t>
            </a:r>
            <a:r>
              <a:rPr lang="en-US" sz="1500" dirty="0"/>
              <a:t>) </a:t>
            </a:r>
          </a:p>
          <a:p>
            <a:pPr lvl="0"/>
            <a:r>
              <a:rPr lang="en-US" sz="1500" dirty="0"/>
              <a:t>Lunch</a:t>
            </a:r>
          </a:p>
          <a:p>
            <a:pPr lvl="0"/>
            <a:r>
              <a:rPr lang="en-US" sz="1500" dirty="0"/>
              <a:t>Trinity College Dublin: free</a:t>
            </a:r>
          </a:p>
          <a:p>
            <a:pPr lvl="0"/>
            <a:r>
              <a:rPr lang="en-US" sz="1500" dirty="0"/>
              <a:t>The Book of </a:t>
            </a:r>
            <a:r>
              <a:rPr lang="en-US" sz="1500" dirty="0" err="1"/>
              <a:t>Kells</a:t>
            </a:r>
            <a:r>
              <a:rPr lang="en-US" sz="1500" dirty="0"/>
              <a:t> and the Old Library Exhibition: €11pp / €22 total (</a:t>
            </a:r>
            <a:r>
              <a:rPr lang="en-US" sz="1500" u="sng" dirty="0">
                <a:hlinkClick r:id="rId5"/>
              </a:rPr>
              <a:t>https://www.tcd.ie/visitors/book-of-kells/tickets-information/</a:t>
            </a:r>
            <a:r>
              <a:rPr lang="en-US" sz="1500" dirty="0"/>
              <a:t>) </a:t>
            </a:r>
            <a:endParaRPr lang="hr-HR" sz="1500" dirty="0"/>
          </a:p>
          <a:p>
            <a:pPr lvl="0"/>
            <a:endParaRPr lang="en-US" sz="1500" dirty="0"/>
          </a:p>
          <a:p>
            <a:pPr lvl="0"/>
            <a:r>
              <a:rPr lang="en-US" sz="1500" dirty="0"/>
              <a:t>National Museum of Ireland – Archaeology: free (</a:t>
            </a:r>
            <a:r>
              <a:rPr lang="en-US" sz="1500" u="sng" dirty="0">
                <a:hlinkClick r:id="rId6"/>
              </a:rPr>
              <a:t>https://www.museum.ie/en-IE/Museums/Archaeology</a:t>
            </a:r>
            <a:r>
              <a:rPr lang="en-US" sz="1500" dirty="0"/>
              <a:t>) </a:t>
            </a:r>
          </a:p>
          <a:p>
            <a:pPr lvl="0"/>
            <a:r>
              <a:rPr lang="en-US" sz="1500" dirty="0"/>
              <a:t>Dinner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01579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slov 10">
            <a:extLst>
              <a:ext uri="{FF2B5EF4-FFF2-40B4-BE49-F238E27FC236}">
                <a16:creationId xmlns:a16="http://schemas.microsoft.com/office/drawing/2014/main" id="{3600EBC0-F744-4C31-8F66-E4009573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Dublin Castle &amp;</a:t>
            </a:r>
            <a:r>
              <a:rPr lang="hr-HR" sz="5400" dirty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The Book of </a:t>
            </a:r>
            <a:r>
              <a:rPr lang="en-US" sz="5400" dirty="0" err="1">
                <a:solidFill>
                  <a:schemeClr val="bg1"/>
                </a:solidFill>
              </a:rPr>
              <a:t>Kells</a:t>
            </a:r>
            <a:r>
              <a:rPr lang="hr-HR" sz="54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zervirano mjesto sadržaja 8" descr="Slika na kojoj se prikazuje zgrada, na otvorenom, crkva, staro&#10;&#10;Opis je automatski generiran">
            <a:extLst>
              <a:ext uri="{FF2B5EF4-FFF2-40B4-BE49-F238E27FC236}">
                <a16:creationId xmlns:a16="http://schemas.microsoft.com/office/drawing/2014/main" id="{B108A5BC-17F8-41F5-B896-621C497143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zgrada, mnogo, velik, sat&#10;&#10;Opis je automatski generiran">
            <a:extLst>
              <a:ext uri="{FF2B5EF4-FFF2-40B4-BE49-F238E27FC236}">
                <a16:creationId xmlns:a16="http://schemas.microsoft.com/office/drawing/2014/main" id="{B727BFC7-CA37-4A3C-848E-0C20A7161F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58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A84246-3969-40CD-8C80-60EA83C6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Day 3: Sunday 17/05/2020</a:t>
            </a:r>
            <a:br>
              <a:rPr lang="en-US">
                <a:solidFill>
                  <a:schemeClr val="accent1"/>
                </a:solidFill>
              </a:rPr>
            </a:b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251570-9211-4300-8C5D-C40D9A86E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/>
            <a:r>
              <a:rPr lang="en-US" sz="2400" dirty="0"/>
              <a:t>All Day Cliffs of Moher Tour Including Wild Atlantic Way, The Burren and Galway City: €55pp / €110 total</a:t>
            </a:r>
            <a:endParaRPr lang="hr-HR" sz="2400" dirty="0"/>
          </a:p>
          <a:p>
            <a:pPr lvl="0"/>
            <a:r>
              <a:rPr lang="en-US" sz="2400" dirty="0"/>
              <a:t> (</a:t>
            </a:r>
            <a:r>
              <a:rPr lang="en-US" sz="2400" u="sng" dirty="0">
                <a:hlinkClick r:id="rId2"/>
              </a:rPr>
              <a:t>https://www.viator.com/en-IE/tours/Dublin/Cliffs-of-Moher-Tour-Including-Wild-Atlantic-Way-and-Galway-City-from-Dublin/d503-5300MOHER</a:t>
            </a:r>
            <a:r>
              <a:rPr lang="en-US" sz="2400" dirty="0"/>
              <a:t>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1280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slov 10">
            <a:extLst>
              <a:ext uri="{FF2B5EF4-FFF2-40B4-BE49-F238E27FC236}">
                <a16:creationId xmlns:a16="http://schemas.microsoft.com/office/drawing/2014/main" id="{E1070583-8D5E-46D9-9115-11C698C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Cliffs of Moher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zervirano mjesto sadržaja 9" descr="Slika na kojoj se prikazuje stijena, na otvorenom, voda, priroda&#10;&#10;Opis je automatski generiran">
            <a:extLst>
              <a:ext uri="{FF2B5EF4-FFF2-40B4-BE49-F238E27FC236}">
                <a16:creationId xmlns:a16="http://schemas.microsoft.com/office/drawing/2014/main" id="{4DA87D6E-E1CA-4A92-B87F-6373DF9FB2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zervirano mjesto sadržaja 7" descr="Slika na kojoj se prikazuje voda, na otvorenom, priroda, stijena&#10;&#10;Opis je automatski generiran">
            <a:extLst>
              <a:ext uri="{FF2B5EF4-FFF2-40B4-BE49-F238E27FC236}">
                <a16:creationId xmlns:a16="http://schemas.microsoft.com/office/drawing/2014/main" id="{52701AC3-ECD4-436C-8429-5D8F315416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993458"/>
            <a:ext cx="5455917" cy="28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71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10BDC8-062D-4C17-8BE5-4B9AE912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Day 4: Monday 18/05/2020</a:t>
            </a:r>
            <a:br>
              <a:rPr lang="en-US">
                <a:solidFill>
                  <a:schemeClr val="accent1"/>
                </a:solidFill>
              </a:rPr>
            </a:b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5F0C62-8CFC-41CA-93A3-FC18CCB7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/>
            <a:r>
              <a:rPr lang="en-US" sz="2400" dirty="0" err="1"/>
              <a:t>Howth</a:t>
            </a:r>
            <a:r>
              <a:rPr lang="en-US" sz="2400" dirty="0"/>
              <a:t> Summit, </a:t>
            </a:r>
            <a:r>
              <a:rPr lang="en-US" sz="2400" dirty="0" err="1"/>
              <a:t>Howth</a:t>
            </a:r>
            <a:r>
              <a:rPr lang="en-US" sz="2400" dirty="0"/>
              <a:t> Cliff Walk, walk around village, pier, food market: free (</a:t>
            </a:r>
            <a:r>
              <a:rPr lang="en-US" sz="2400" u="sng" dirty="0">
                <a:hlinkClick r:id="rId2"/>
              </a:rPr>
              <a:t>https://www.tripsavvy.com/howth-cliff-path-loop-1541626</a:t>
            </a:r>
            <a:r>
              <a:rPr lang="en-US" sz="2400" dirty="0"/>
              <a:t>) </a:t>
            </a:r>
            <a:endParaRPr lang="hr-HR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Lunch</a:t>
            </a:r>
            <a:endParaRPr lang="hr-HR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Malahide Castle and Park: €12pp / €24 total (</a:t>
            </a:r>
            <a:r>
              <a:rPr lang="en-US" sz="2400" u="sng" dirty="0">
                <a:hlinkClick r:id="rId3"/>
              </a:rPr>
              <a:t>https://www.malahidecastleandgardens.ie/book-tickets/</a:t>
            </a:r>
            <a:r>
              <a:rPr lang="en-US" sz="2400" dirty="0"/>
              <a:t>) </a:t>
            </a:r>
          </a:p>
          <a:p>
            <a:pPr lvl="0"/>
            <a:r>
              <a:rPr lang="en-US" sz="2400" dirty="0"/>
              <a:t>dinner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6967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aslov 9">
            <a:extLst>
              <a:ext uri="{FF2B5EF4-FFF2-40B4-BE49-F238E27FC236}">
                <a16:creationId xmlns:a16="http://schemas.microsoft.com/office/drawing/2014/main" id="{F1814451-2383-443D-9880-E46DBCE0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Howth</a:t>
            </a:r>
            <a:r>
              <a:rPr lang="en-US" sz="5400" dirty="0">
                <a:solidFill>
                  <a:schemeClr val="bg1"/>
                </a:solidFill>
              </a:rPr>
              <a:t> Summit </a:t>
            </a:r>
            <a:r>
              <a:rPr lang="en-US" sz="5400" dirty="0">
                <a:solidFill>
                  <a:srgbClr val="FFFFFF"/>
                </a:solidFill>
              </a:rPr>
              <a:t>&amp;</a:t>
            </a:r>
            <a:r>
              <a:rPr lang="hr-HR" sz="5400" dirty="0">
                <a:solidFill>
                  <a:srgbClr val="FFFFFF"/>
                </a:solidFill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Malahide Castle and Park</a:t>
            </a:r>
            <a:r>
              <a:rPr lang="hr-HR" sz="54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zervirano mjesto sadržaja 8" descr="Slika na kojoj se prikazuje trava, na otvorenom, zgrada, sat&#10;&#10;Opis je automatski generiran">
            <a:extLst>
              <a:ext uri="{FF2B5EF4-FFF2-40B4-BE49-F238E27FC236}">
                <a16:creationId xmlns:a16="http://schemas.microsoft.com/office/drawing/2014/main" id="{25AF05D8-6D54-46C8-A56F-B2CAEA2731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na otvorenom, stijena, voda, stjenovito&#10;&#10;Opis je automatski generiran">
            <a:extLst>
              <a:ext uri="{FF2B5EF4-FFF2-40B4-BE49-F238E27FC236}">
                <a16:creationId xmlns:a16="http://schemas.microsoft.com/office/drawing/2014/main" id="{19C827DC-40EB-4CF5-876C-6CDCF4F026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95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569</Words>
  <Application>Microsoft Office PowerPoint</Application>
  <PresentationFormat>Široki zaslon</PresentationFormat>
  <Paragraphs>60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Five Day Trip to Ireland 15th - 19th May 2020</vt:lpstr>
      <vt:lpstr>Day 1: Friday 15/05/2020</vt:lpstr>
      <vt:lpstr>Temple Bar &amp; Grafton Street </vt:lpstr>
      <vt:lpstr>Day 2: Saturday 16/05/2020</vt:lpstr>
      <vt:lpstr>Dublin Castle &amp; The Book of Kells </vt:lpstr>
      <vt:lpstr>Day 3: Sunday 17/05/2020 </vt:lpstr>
      <vt:lpstr>Cliffs of Moher</vt:lpstr>
      <vt:lpstr>Day 4: Monday 18/05/2020 </vt:lpstr>
      <vt:lpstr>Howth Summit &amp; Malahide Castle and Park </vt:lpstr>
      <vt:lpstr>Day 5: Tuesday 19/05/2020 </vt:lpstr>
      <vt:lpstr>Bray beach and pier &amp; Dun Laoghaire pier</vt:lpstr>
      <vt:lpstr>Additional costs: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Day Trip to Ireland 15th - 19th May 2020</dc:title>
  <dc:creator>CHARLIE</dc:creator>
  <cp:lastModifiedBy>CHARLIE</cp:lastModifiedBy>
  <cp:revision>3</cp:revision>
  <dcterms:created xsi:type="dcterms:W3CDTF">2020-04-26T17:01:29Z</dcterms:created>
  <dcterms:modified xsi:type="dcterms:W3CDTF">2020-04-26T17:21:57Z</dcterms:modified>
</cp:coreProperties>
</file>