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528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058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77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8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0281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969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465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48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652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437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52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25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500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530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696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105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C1A4-4250-47E3-A44D-D6BF8D947EAC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55B528-535F-4E95-BAA1-C2CD2224F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87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1556951" y="417616"/>
            <a:ext cx="9144000" cy="89219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524000" y="1301578"/>
            <a:ext cx="9144000" cy="4588476"/>
          </a:xfrm>
        </p:spPr>
        <p:txBody>
          <a:bodyPr>
            <a:normAutofit/>
          </a:bodyPr>
          <a:lstStyle/>
          <a:p>
            <a:endParaRPr lang="hr-HR" sz="5400" dirty="0"/>
          </a:p>
          <a:p>
            <a:endParaRPr lang="hr-HR" sz="5400" dirty="0" smtClean="0"/>
          </a:p>
          <a:p>
            <a:r>
              <a:rPr lang="hr-HR" sz="5400" dirty="0" smtClean="0"/>
              <a:t>Snaga b</a:t>
            </a:r>
            <a:r>
              <a:rPr lang="hr-HR" sz="5400" dirty="0" smtClean="0"/>
              <a:t>ubrenja </a:t>
            </a:r>
            <a:r>
              <a:rPr lang="hr-HR" sz="5400" dirty="0" smtClean="0"/>
              <a:t>graha</a:t>
            </a:r>
            <a:endParaRPr lang="hr-HR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259330" y="5453449"/>
            <a:ext cx="248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Danijel Svetličić 5.b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20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7200" dirty="0" smtClean="0"/>
              <a:t>1.dan</a:t>
            </a:r>
            <a:endParaRPr lang="hr-HR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250" y="1841408"/>
            <a:ext cx="2592963" cy="4369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4670" y="1771135"/>
            <a:ext cx="3649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staklenu čašu stavio sam 20 sjemenki graha,sipao sam vodu 2 cm iznad visine sjemenki.Na grah sam stavio plastičnu pločicu (poklopac od sira),a na nju uteg (plastična čaša napunjena vodom).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752" y="2688007"/>
            <a:ext cx="4280535" cy="27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2.dan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007" y="1916241"/>
            <a:ext cx="2447627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1211" y="1845275"/>
            <a:ext cx="3097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Grah je upio vodu i nabubrio,zato se voda smanjila.Tijekom bubrenja čaša sa podigla.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27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Prije klijana sjemenka upije vodu koja joj je potrebna za klijanje.</a:t>
            </a:r>
          </a:p>
          <a:p>
            <a:r>
              <a:rPr lang="hr-HR" dirty="0" smtClean="0"/>
              <a:t>Bubrenjem dobivaju snagu kojom mogu podići </a:t>
            </a:r>
            <a:r>
              <a:rPr lang="hr-HR" smtClean="0"/>
              <a:t>teže predmete.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85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79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1.dan</vt:lpstr>
      <vt:lpstr>2.dan</vt:lpstr>
      <vt:lpstr>Zaključak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12</cp:revision>
  <dcterms:created xsi:type="dcterms:W3CDTF">2017-04-20T16:28:49Z</dcterms:created>
  <dcterms:modified xsi:type="dcterms:W3CDTF">2017-04-23T13:14:33Z</dcterms:modified>
</cp:coreProperties>
</file>