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0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489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935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401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585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2275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6804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6240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25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891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461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383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4202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3751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84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419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8113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93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ADD9DC-B712-4E06-8269-3A460124F3E7}" type="datetimeFigureOut">
              <a:rPr lang="hr-HR" smtClean="0"/>
              <a:t>15.5.2017.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477A6-5127-483E-8B11-B8636CEB8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9545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238" y="1081174"/>
            <a:ext cx="9144000" cy="3087172"/>
          </a:xfrm>
        </p:spPr>
        <p:txBody>
          <a:bodyPr/>
          <a:lstStyle/>
          <a:p>
            <a:pPr algn="ctr"/>
            <a:r>
              <a:rPr lang="hr-HR" smtClean="0"/>
              <a:t>Rast i razvoj sjemenke graha</a:t>
            </a:r>
            <a:endParaRPr lang="hr-HR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hr-HR" dirty="0" smtClean="0"/>
          </a:p>
          <a:p>
            <a:pPr algn="l"/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8732107" y="5840627"/>
            <a:ext cx="217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Danijel Svetličić 5b</a:t>
            </a:r>
          </a:p>
        </p:txBody>
      </p:sp>
    </p:spTree>
    <p:extLst>
      <p:ext uri="{BB962C8B-B14F-4D97-AF65-F5344CB8AC3E}">
        <p14:creationId xmlns:p14="http://schemas.microsoft.com/office/powerpoint/2010/main" val="2331260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0945" y="1122363"/>
            <a:ext cx="9144000" cy="2387600"/>
          </a:xfrm>
        </p:spPr>
        <p:txBody>
          <a:bodyPr>
            <a:normAutofit/>
          </a:bodyPr>
          <a:lstStyle/>
          <a:p>
            <a:pPr algn="just"/>
            <a:r>
              <a:rPr lang="hr-HR" sz="1600" dirty="0" smtClean="0"/>
              <a:t/>
            </a:r>
            <a:br>
              <a:rPr lang="hr-HR" sz="1600" dirty="0" smtClean="0"/>
            </a:br>
            <a:endParaRPr lang="hr-HR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>
          <a:xfrm>
            <a:off x="1153297" y="521087"/>
            <a:ext cx="10091351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000" dirty="0" smtClean="0"/>
              <a:t>1. DAN</a:t>
            </a:r>
            <a:endParaRPr lang="hr-HR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717589" y="2530690"/>
            <a:ext cx="2425700" cy="250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818" y="2537524"/>
            <a:ext cx="2438400" cy="2299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16800" y="5255491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VODA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2192638" y="5227157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GRAH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45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843" y="1674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6000" b="1" dirty="0" smtClean="0"/>
              <a:t> </a:t>
            </a:r>
            <a:r>
              <a:rPr lang="hr-HR" sz="6000" dirty="0" smtClean="0"/>
              <a:t>3. DAN</a:t>
            </a:r>
            <a:endParaRPr lang="hr-HR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85" y="1773816"/>
            <a:ext cx="2447627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144" y="1834429"/>
            <a:ext cx="2450804" cy="43529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76145" y="3445164"/>
            <a:ext cx="3214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Sjeme graha zasijali smo u vlažnu zemlju</a:t>
            </a:r>
          </a:p>
          <a:p>
            <a:pPr algn="ctr"/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3731740" y="3089190"/>
            <a:ext cx="217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Sjeme je nabubrilo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92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54" y="457200"/>
            <a:ext cx="10515600" cy="1325563"/>
          </a:xfrm>
        </p:spPr>
        <p:txBody>
          <a:bodyPr/>
          <a:lstStyle/>
          <a:p>
            <a:pPr algn="ctr"/>
            <a:r>
              <a:rPr lang="hr-HR" sz="4800" dirty="0"/>
              <a:t>6</a:t>
            </a:r>
            <a:r>
              <a:rPr lang="hr-HR" sz="4800" dirty="0" smtClean="0"/>
              <a:t>. DAN</a:t>
            </a:r>
            <a:endParaRPr lang="hr-HR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830" y="2052638"/>
            <a:ext cx="2360116" cy="4195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38984" y="2669059"/>
            <a:ext cx="3072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Klica je veća i počela izlaziti iz zemlje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34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955" y="168513"/>
            <a:ext cx="9404723" cy="1400530"/>
          </a:xfrm>
        </p:spPr>
        <p:txBody>
          <a:bodyPr/>
          <a:lstStyle/>
          <a:p>
            <a:pPr algn="ctr"/>
            <a:r>
              <a:rPr lang="hr-HR" sz="4400" dirty="0" smtClean="0"/>
              <a:t>7. DAN</a:t>
            </a:r>
            <a:endParaRPr lang="hr-HR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11" y="1582610"/>
            <a:ext cx="2447627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9774" y="6096000"/>
            <a:ext cx="356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Listići rastu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60764" y="2614548"/>
            <a:ext cx="4298093" cy="2417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32739" y="2894828"/>
            <a:ext cx="3517560" cy="19786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19568" y="6096000"/>
            <a:ext cx="388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Sjemena lupina je otpala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54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094" y="316794"/>
            <a:ext cx="9404723" cy="1400530"/>
          </a:xfrm>
        </p:spPr>
        <p:txBody>
          <a:bodyPr/>
          <a:lstStyle/>
          <a:p>
            <a:pPr algn="ctr"/>
            <a:r>
              <a:rPr lang="hr-HR" dirty="0" smtClean="0"/>
              <a:t>9. DAN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36855" y="2835030"/>
            <a:ext cx="4680065" cy="2630978"/>
          </a:xfrm>
        </p:spPr>
      </p:pic>
      <p:sp>
        <p:nvSpPr>
          <p:cNvPr id="5" name="TextBox 4"/>
          <p:cNvSpPr txBox="1"/>
          <p:nvPr/>
        </p:nvSpPr>
        <p:spPr>
          <a:xfrm>
            <a:off x="8007178" y="3056238"/>
            <a:ext cx="332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Listovi su se razvili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7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10. DAN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53916" y="2819018"/>
            <a:ext cx="4352925" cy="244852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0226" y="1844506"/>
            <a:ext cx="2842029" cy="4270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5405" y="3620530"/>
            <a:ext cx="2306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Listovi se okreću prema izvoru svjetlosti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732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43381" cy="1400530"/>
          </a:xfrm>
        </p:spPr>
        <p:txBody>
          <a:bodyPr>
            <a:normAutofit/>
          </a:bodyPr>
          <a:lstStyle/>
          <a:p>
            <a:pPr algn="ctr"/>
            <a:r>
              <a:rPr lang="hr-HR" sz="7200" dirty="0" smtClean="0"/>
              <a:t>HVALA NA SLUŠANJU!!!</a:t>
            </a:r>
            <a:endParaRPr lang="hr-HR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000" dirty="0" smtClean="0"/>
              <a:t>PLJESAK MOLIM!</a:t>
            </a:r>
            <a:endParaRPr lang="hr-HR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389" y="3293076"/>
            <a:ext cx="4572000" cy="34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9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173</TotalTime>
  <Words>70</Words>
  <Application>Microsoft Office PowerPoint</Application>
  <PresentationFormat>Široki zaslon</PresentationFormat>
  <Paragraphs>20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Rast i razvoj sjemenke graha</vt:lpstr>
      <vt:lpstr> </vt:lpstr>
      <vt:lpstr> 3. DAN</vt:lpstr>
      <vt:lpstr>6. DAN</vt:lpstr>
      <vt:lpstr>7. DAN</vt:lpstr>
      <vt:lpstr>9. DAN</vt:lpstr>
      <vt:lpstr>10. DAN</vt:lpstr>
      <vt:lpstr>HVALA NA SLUŠANJU!!!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Tomo</cp:lastModifiedBy>
  <cp:revision>23</cp:revision>
  <dcterms:created xsi:type="dcterms:W3CDTF">2017-04-01T19:53:48Z</dcterms:created>
  <dcterms:modified xsi:type="dcterms:W3CDTF">2017-05-15T19:21:58Z</dcterms:modified>
</cp:coreProperties>
</file>