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23AC-A0AC-489C-944F-C251ED589EAB}" type="datetimeFigureOut">
              <a:rPr lang="sr-Latn-CS" smtClean="0"/>
              <a:t>8.4.2017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9D79-3DD8-493D-80F2-FA91C30697A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2214578"/>
          </a:xfrm>
        </p:spPr>
        <p:txBody>
          <a:bodyPr anchor="b">
            <a:normAutofit/>
          </a:bodyPr>
          <a:lstStyle/>
          <a:p>
            <a:r>
              <a:rPr lang="hr-HR" sz="8000" dirty="0" smtClean="0"/>
              <a:t>Grah</a:t>
            </a:r>
            <a:endParaRPr lang="hr-HR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1060472"/>
          </a:xfrm>
        </p:spPr>
        <p:txBody>
          <a:bodyPr/>
          <a:lstStyle/>
          <a:p>
            <a:r>
              <a:rPr lang="hr-HR" dirty="0" smtClean="0"/>
              <a:t>1. pokus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728" y="1714488"/>
            <a:ext cx="9401212" cy="441167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hr-HR" sz="6000" dirty="0" smtClean="0"/>
              <a:t>Snaga bubrenja</a:t>
            </a:r>
            <a:endParaRPr lang="hr-HR" sz="6000" dirty="0"/>
          </a:p>
        </p:txBody>
      </p:sp>
      <p:sp>
        <p:nvSpPr>
          <p:cNvPr id="4" name="TekstniOkvir 3"/>
          <p:cNvSpPr txBox="1"/>
          <p:nvPr/>
        </p:nvSpPr>
        <p:spPr>
          <a:xfrm rot="20749006">
            <a:off x="1357290" y="3857628"/>
            <a:ext cx="542928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sz="4400" dirty="0" smtClean="0"/>
              <a:t>Potrebni materijal:</a:t>
            </a:r>
          </a:p>
        </p:txBody>
      </p:sp>
      <p:sp>
        <p:nvSpPr>
          <p:cNvPr id="5" name="TekstniOkvir 4"/>
          <p:cNvSpPr txBox="1"/>
          <p:nvPr/>
        </p:nvSpPr>
        <p:spPr>
          <a:xfrm rot="193507">
            <a:off x="1573287" y="5297454"/>
            <a:ext cx="5443963" cy="13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Plastična pločica,kamen,flomaster,staklena čaša, 20 </a:t>
            </a:r>
            <a:r>
              <a:rPr lang="hr-HR" sz="2800" dirty="0" err="1" smtClean="0"/>
              <a:t>sjmenki</a:t>
            </a:r>
            <a:r>
              <a:rPr lang="hr-HR" sz="2800" dirty="0" smtClean="0"/>
              <a:t> graha i voda.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Plastična pločica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f\Desktop\IMG_20170323_20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3571900" cy="476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Kamen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 descr="C:\Users\f\Desktop\IMG_20170323_20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3455264" cy="460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Flomaster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66751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Staklena čaša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C:\Users\f\Desktop\IMG_20170323_20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46606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 sjemenki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C:\Users\f\Desktop\IMG_20170323_202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3929090" cy="466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pokusa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Grah je narastao i podignu </a:t>
            </a:r>
            <a:r>
              <a:rPr lang="hr-HR" dirty="0" err="1" smtClean="0"/>
              <a:t>kamen.Evo</a:t>
            </a:r>
            <a:r>
              <a:rPr lang="hr-HR" dirty="0" smtClean="0"/>
              <a:t> kako to izgleda:</a:t>
            </a:r>
            <a:endParaRPr lang="hr-HR" dirty="0"/>
          </a:p>
        </p:txBody>
      </p:sp>
      <p:pic>
        <p:nvPicPr>
          <p:cNvPr id="12290" name="Picture 2" descr="C:\Users\f\Desktop\IMG_20170324_12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432" y="2571744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Vanjski pokusi </a:t>
            </a:r>
            <a:r>
              <a:rPr lang="hr-HR" sz="6000" dirty="0" err="1" smtClean="0"/>
              <a:t>kljianja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Potrebi materijal:Olovka,tri sjemenke graha,čaša i voda.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5024505" cy="37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accent6">
                    <a:lumMod val="50000"/>
                  </a:schemeClr>
                </a:solidFill>
              </a:rPr>
              <a:t>Bubrenje graha</a:t>
            </a:r>
            <a:endParaRPr lang="hr-HR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Potreban materijal: par sjemenki graha , čaša i voda.</a:t>
            </a:r>
            <a:endParaRPr lang="hr-HR" dirty="0"/>
          </a:p>
        </p:txBody>
      </p:sp>
      <p:pic>
        <p:nvPicPr>
          <p:cNvPr id="1028" name="Picture 4" descr="C:\Users\f\Desktop\IMG_20170317_20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85992"/>
            <a:ext cx="357190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2050" name="Picture 2" descr="C:\Users\f\Desktop\IMG_20170317_20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488" y="0"/>
            <a:ext cx="5448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accent6">
                    <a:lumMod val="50000"/>
                  </a:schemeClr>
                </a:solidFill>
              </a:rPr>
              <a:t>Sijanje Graha</a:t>
            </a:r>
            <a:endParaRPr lang="hr-HR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Potrebni materijal: kalj,par nabubrenih zrna graha i zemlja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Prvi dan stavljamo sjemenke u </a:t>
            </a:r>
            <a:r>
              <a:rPr lang="hr-HR" dirty="0" err="1" smtClean="0"/>
              <a:t>kalj.Nakon</a:t>
            </a:r>
            <a:r>
              <a:rPr lang="hr-HR" dirty="0" smtClean="0"/>
              <a:t> sađenja svaki dan </a:t>
            </a:r>
            <a:r>
              <a:rPr lang="hr-HR" dirty="0" err="1" smtClean="0"/>
              <a:t>zaljevamo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074" name="Picture 2" descr="C:\Users\f\Desktop\IMG_20170322_142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14620"/>
            <a:ext cx="5214974" cy="3911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dva dana stabljika izlazi na površinu i raste.</a:t>
            </a:r>
            <a:endParaRPr lang="hr-HR" dirty="0"/>
          </a:p>
        </p:txBody>
      </p:sp>
      <p:pic>
        <p:nvPicPr>
          <p:cNvPr id="4098" name="Picture 2" descr="C:\Users\f\Desktop\IMG_20170323_12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933" y="2643182"/>
            <a:ext cx="518939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tri dana izniču ostale tri </a:t>
            </a:r>
            <a:r>
              <a:rPr lang="hr-HR" dirty="0" err="1" smtClean="0"/>
              <a:t>sjemnke</a:t>
            </a:r>
            <a:r>
              <a:rPr lang="hr-HR" dirty="0" smtClean="0"/>
              <a:t> graha</a:t>
            </a:r>
            <a:endParaRPr lang="hr-HR" dirty="0"/>
          </a:p>
        </p:txBody>
      </p:sp>
      <p:pic>
        <p:nvPicPr>
          <p:cNvPr id="5123" name="Picture 3" descr="C:\Users\f\Desktop\IMG_20170324_12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50072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Nakon pet dana stabljike rastu i izlazi listovi</a:t>
            </a:r>
            <a:r>
              <a:rPr lang="hr-HR" dirty="0"/>
              <a:t>.</a:t>
            </a:r>
          </a:p>
        </p:txBody>
      </p:sp>
      <p:pic>
        <p:nvPicPr>
          <p:cNvPr id="6146" name="Picture 2" descr="C:\Users\f\Desktop\IMG_20170327_09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1"/>
            <a:ext cx="3429024" cy="440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r>
              <a:rPr lang="hr-HR" sz="6600" dirty="0" smtClean="0"/>
              <a:t>Pokusi</a:t>
            </a:r>
            <a:endParaRPr lang="hr-HR" sz="6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125</Words>
  <Application>Microsoft Office PowerPoint</Application>
  <PresentationFormat>Prikaz na zaslonu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tema</vt:lpstr>
      <vt:lpstr>Grah</vt:lpstr>
      <vt:lpstr>Bubrenje graha</vt:lpstr>
      <vt:lpstr>Slajd 3</vt:lpstr>
      <vt:lpstr>Sijanje Graha</vt:lpstr>
      <vt:lpstr>1. dan</vt:lpstr>
      <vt:lpstr>2. dan</vt:lpstr>
      <vt:lpstr>3. dan</vt:lpstr>
      <vt:lpstr>5. dan</vt:lpstr>
      <vt:lpstr>Pokusi</vt:lpstr>
      <vt:lpstr>1. pokus</vt:lpstr>
      <vt:lpstr>Plastična pločica</vt:lpstr>
      <vt:lpstr>Kamen</vt:lpstr>
      <vt:lpstr>Flomaster</vt:lpstr>
      <vt:lpstr>Staklena čaša</vt:lpstr>
      <vt:lpstr>20 sjemenki graha</vt:lpstr>
      <vt:lpstr>Zaključak pokusa</vt:lpstr>
      <vt:lpstr>Vanjski pokusi kljianja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</dc:title>
  <dc:creator>f</dc:creator>
  <cp:lastModifiedBy>f</cp:lastModifiedBy>
  <cp:revision>14</cp:revision>
  <dcterms:created xsi:type="dcterms:W3CDTF">2017-04-08T11:53:43Z</dcterms:created>
  <dcterms:modified xsi:type="dcterms:W3CDTF">2017-04-08T14:10:50Z</dcterms:modified>
</cp:coreProperties>
</file>