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59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75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63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1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8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20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54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41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81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3A1A-8276-480A-9F5D-D3DB6B38A95A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73A7-A975-4D7B-8C2C-9CA2220F0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10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84384" y="1588189"/>
            <a:ext cx="9144000" cy="2387600"/>
          </a:xfrm>
        </p:spPr>
        <p:txBody>
          <a:bodyPr/>
          <a:lstStyle/>
          <a:p>
            <a:r>
              <a:rPr lang="hr-HR" dirty="0" smtClean="0"/>
              <a:t>Iz života biljke cvjetnjače</a:t>
            </a:r>
            <a:br>
              <a:rPr lang="hr-HR" dirty="0" smtClean="0"/>
            </a:br>
            <a:r>
              <a:rPr lang="hr-HR" dirty="0" smtClean="0"/>
              <a:t>-POKUSI-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84384" y="4533691"/>
            <a:ext cx="9144000" cy="1655762"/>
          </a:xfrm>
        </p:spPr>
        <p:txBody>
          <a:bodyPr/>
          <a:lstStyle/>
          <a:p>
            <a:r>
              <a:rPr lang="hr-HR" dirty="0" smtClean="0"/>
              <a:t>Leon </a:t>
            </a:r>
            <a:r>
              <a:rPr lang="hr-HR" dirty="0" err="1" smtClean="0"/>
              <a:t>Mišir</a:t>
            </a:r>
            <a:r>
              <a:rPr lang="hr-HR" dirty="0" smtClean="0"/>
              <a:t>, 5.b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2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513010"/>
            <a:ext cx="5708073" cy="2559339"/>
          </a:xfrm>
        </p:spPr>
        <p:txBody>
          <a:bodyPr>
            <a:normAutofit/>
          </a:bodyPr>
          <a:lstStyle/>
          <a:p>
            <a:r>
              <a:rPr lang="hr-HR" dirty="0" smtClean="0"/>
              <a:t>Zaključak – Trebalo je 7 dana redovitog zalijevanja da prve klice izniknu iz zemlje. Nakon toga nije bilo puno problema, biljka je naočigled rasla </a:t>
            </a:r>
            <a:r>
              <a:rPr lang="hr-HR" dirty="0" smtClean="0">
                <a:sym typeface="Wingdings" panose="05000000000000000000" pitchFamily="2" charset="2"/>
              </a:rPr>
              <a:t>.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r="-231" b="18182"/>
          <a:stretch/>
        </p:blipFill>
        <p:spPr>
          <a:xfrm>
            <a:off x="7324065" y="1532658"/>
            <a:ext cx="3863480" cy="47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Snaga bubrenja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28.3.2017. – Stavio sam sjemenke šarenog graha u vodu, prekrio ih pločicom i učvrstio kamenom.</a:t>
            </a:r>
          </a:p>
          <a:p>
            <a:r>
              <a:rPr lang="hr-HR" dirty="0" smtClean="0"/>
              <a:t>29.3.2017. – Sjemenke su nabubrile i nestala im je boja.</a:t>
            </a:r>
          </a:p>
          <a:p>
            <a:r>
              <a:rPr lang="hr-HR" dirty="0" smtClean="0"/>
              <a:t>30.3.2017. – Na nekim sjemenkama počela je pucati kožica.</a:t>
            </a:r>
          </a:p>
          <a:p>
            <a:r>
              <a:rPr lang="hr-HR" dirty="0" smtClean="0"/>
              <a:t>31.3.2017. – Sve više puca kožica. Vodu sam promijenio (</a:t>
            </a:r>
            <a:r>
              <a:rPr lang="hr-HR" dirty="0" err="1" smtClean="0"/>
              <a:t>usmrdila</a:t>
            </a:r>
            <a:r>
              <a:rPr lang="hr-HR" dirty="0" smtClean="0"/>
              <a:t> se).</a:t>
            </a:r>
          </a:p>
          <a:p>
            <a:r>
              <a:rPr lang="hr-HR" dirty="0" smtClean="0"/>
              <a:t>1.4.2017. – Primijetio sam da na dvije sjemenke izlazi klica.</a:t>
            </a:r>
          </a:p>
          <a:p>
            <a:r>
              <a:rPr lang="hr-HR" dirty="0" smtClean="0"/>
              <a:t>2.4.2017. – Puno je klica izašlo. Vodu sam opet promijenio.</a:t>
            </a:r>
          </a:p>
          <a:p>
            <a:r>
              <a:rPr lang="hr-HR" dirty="0" smtClean="0"/>
              <a:t>3.4.2017. – Sjemenke su počele trunuti.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25276" r="36879" b="25801"/>
          <a:stretch/>
        </p:blipFill>
        <p:spPr>
          <a:xfrm>
            <a:off x="8551717" y="241085"/>
            <a:ext cx="2608119" cy="15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Snaga bubrenja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Zaključak – Tijekom bubrenja pločica koja je prekrivala sjemenke se sve više i više dizala.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63800"/>
            <a:ext cx="6858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2110271"/>
          </a:xfrm>
        </p:spPr>
        <p:txBody>
          <a:bodyPr/>
          <a:lstStyle/>
          <a:p>
            <a:r>
              <a:rPr lang="hr-HR" dirty="0" smtClean="0"/>
              <a:t>28.3.2017. – Posadio sam grah.</a:t>
            </a:r>
          </a:p>
          <a:p>
            <a:r>
              <a:rPr lang="hr-HR" dirty="0" smtClean="0"/>
              <a:t>29., 30</a:t>
            </a:r>
            <a:r>
              <a:rPr lang="hr-HR" dirty="0" smtClean="0"/>
              <a:t>. i </a:t>
            </a:r>
            <a:r>
              <a:rPr lang="hr-HR" dirty="0" smtClean="0"/>
              <a:t>31. 3. 2017. – Zalijevam svaki dan.</a:t>
            </a:r>
          </a:p>
          <a:p>
            <a:r>
              <a:rPr lang="hr-HR" dirty="0" smtClean="0"/>
              <a:t>1., 2</a:t>
            </a:r>
            <a:r>
              <a:rPr lang="hr-HR" dirty="0" smtClean="0"/>
              <a:t>. i </a:t>
            </a:r>
            <a:r>
              <a:rPr lang="hr-HR" dirty="0" smtClean="0"/>
              <a:t>3. </a:t>
            </a:r>
            <a:r>
              <a:rPr lang="hr-HR" dirty="0" smtClean="0"/>
              <a:t>4. </a:t>
            </a:r>
            <a:r>
              <a:rPr lang="hr-HR" dirty="0" smtClean="0"/>
              <a:t>2017. – I dalje zalijevam svaki dan.</a:t>
            </a:r>
          </a:p>
          <a:p>
            <a:r>
              <a:rPr lang="hr-HR" dirty="0" smtClean="0"/>
              <a:t>3.4.2017. – Počela se dizati zemlja.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8" r="493" b="12077"/>
          <a:stretch/>
        </p:blipFill>
        <p:spPr>
          <a:xfrm>
            <a:off x="7932310" y="1286910"/>
            <a:ext cx="3835621" cy="48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4.4.2017. – Izvirile su klice graha iz zemlje.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222" r="-538" b="21352"/>
          <a:stretch/>
        </p:blipFill>
        <p:spPr>
          <a:xfrm>
            <a:off x="1876067" y="2442266"/>
            <a:ext cx="3875376" cy="38696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r="64" b="12463"/>
          <a:stretch/>
        </p:blipFill>
        <p:spPr>
          <a:xfrm>
            <a:off x="7544684" y="901148"/>
            <a:ext cx="3852186" cy="54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5.4.2017. – Izašli su prvi listovi i formira se biljka.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r="494" b="7440"/>
          <a:stretch/>
        </p:blipFill>
        <p:spPr>
          <a:xfrm>
            <a:off x="8237110" y="808381"/>
            <a:ext cx="3835620" cy="5632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078" r="-2945" b="15942"/>
          <a:stretch/>
        </p:blipFill>
        <p:spPr>
          <a:xfrm>
            <a:off x="2459162" y="2612128"/>
            <a:ext cx="3968143" cy="3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6.4.2017. – Biljke su narasle na 5-10 cm visine, svaka ima 2 lista.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r="3587" b="30002"/>
          <a:stretch/>
        </p:blipFill>
        <p:spPr>
          <a:xfrm>
            <a:off x="6681195" y="2411896"/>
            <a:ext cx="3614066" cy="42141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7" r="-194" b="19131"/>
          <a:stretch/>
        </p:blipFill>
        <p:spPr>
          <a:xfrm>
            <a:off x="1862815" y="2407743"/>
            <a:ext cx="3759842" cy="4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2138" y="2506155"/>
            <a:ext cx="10515600" cy="1394653"/>
          </a:xfrm>
        </p:spPr>
        <p:txBody>
          <a:bodyPr/>
          <a:lstStyle/>
          <a:p>
            <a:r>
              <a:rPr lang="hr-HR" dirty="0" smtClean="0"/>
              <a:t>7.4.2017. – Stabljike su izrasle na 10-12 cm visine.</a:t>
            </a:r>
          </a:p>
          <a:p>
            <a:r>
              <a:rPr lang="hr-HR" dirty="0" smtClean="0"/>
              <a:t>8.4.2017. – Izlaze i drugi listovi.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 r="493" b="4154"/>
          <a:stretch/>
        </p:blipFill>
        <p:spPr>
          <a:xfrm>
            <a:off x="8104590" y="365125"/>
            <a:ext cx="3835618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i razvoj sjemenke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9.4.2017. – Listovi su bujni a visina stabljika je oko 15cm.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r="-257" b="20639"/>
          <a:stretch/>
        </p:blipFill>
        <p:spPr>
          <a:xfrm>
            <a:off x="1621848" y="2415934"/>
            <a:ext cx="3864552" cy="41041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570" r="-320" b="4500"/>
          <a:stretch/>
        </p:blipFill>
        <p:spPr>
          <a:xfrm>
            <a:off x="6894728" y="2411896"/>
            <a:ext cx="3050743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299</Words>
  <Application>Microsoft Office PowerPoint</Application>
  <PresentationFormat>Široki zaslon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sustava Office</vt:lpstr>
      <vt:lpstr>Iz života biljke cvjetnjače -POKUSI-</vt:lpstr>
      <vt:lpstr>Snaga bubrenja</vt:lpstr>
      <vt:lpstr>Snaga bubrenja</vt:lpstr>
      <vt:lpstr>Rast i razvoj sjemenke graha</vt:lpstr>
      <vt:lpstr>Rast i razvoj sjemenke graha</vt:lpstr>
      <vt:lpstr>Rast i razvoj sjemenke graha</vt:lpstr>
      <vt:lpstr>Rast i razvoj sjemenke graha</vt:lpstr>
      <vt:lpstr>Rast i razvoj sjemenke graha</vt:lpstr>
      <vt:lpstr>Rast i razvoj sjemenke graha</vt:lpstr>
      <vt:lpstr>Rast i razvoj sjemenke graha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života biljke cvjetnjače -POKUSI-</dc:title>
  <dc:creator>Tomo</dc:creator>
  <cp:lastModifiedBy>Tomo</cp:lastModifiedBy>
  <cp:revision>14</cp:revision>
  <dcterms:created xsi:type="dcterms:W3CDTF">2017-04-09T19:41:04Z</dcterms:created>
  <dcterms:modified xsi:type="dcterms:W3CDTF">2017-04-10T05:52:14Z</dcterms:modified>
</cp:coreProperties>
</file>