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D63D-9B8B-4033-B14A-E1036F5D2A31}" type="datetimeFigureOut">
              <a:rPr lang="hr-BA" smtClean="0"/>
              <a:t>18.4.2017.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FC2F-9802-403E-9683-C92FC08D0CB3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D63D-9B8B-4033-B14A-E1036F5D2A31}" type="datetimeFigureOut">
              <a:rPr lang="hr-BA" smtClean="0"/>
              <a:t>18.4.2017.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FC2F-9802-403E-9683-C92FC08D0CB3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D63D-9B8B-4033-B14A-E1036F5D2A31}" type="datetimeFigureOut">
              <a:rPr lang="hr-BA" smtClean="0"/>
              <a:t>18.4.2017.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FC2F-9802-403E-9683-C92FC08D0CB3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D63D-9B8B-4033-B14A-E1036F5D2A31}" type="datetimeFigureOut">
              <a:rPr lang="hr-BA" smtClean="0"/>
              <a:t>18.4.2017.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FC2F-9802-403E-9683-C92FC08D0CB3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D63D-9B8B-4033-B14A-E1036F5D2A31}" type="datetimeFigureOut">
              <a:rPr lang="hr-BA" smtClean="0"/>
              <a:t>18.4.2017.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FC2F-9802-403E-9683-C92FC08D0CB3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D63D-9B8B-4033-B14A-E1036F5D2A31}" type="datetimeFigureOut">
              <a:rPr lang="hr-BA" smtClean="0"/>
              <a:t>18.4.2017.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FC2F-9802-403E-9683-C92FC08D0CB3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D63D-9B8B-4033-B14A-E1036F5D2A31}" type="datetimeFigureOut">
              <a:rPr lang="hr-BA" smtClean="0"/>
              <a:t>18.4.2017.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FC2F-9802-403E-9683-C92FC08D0CB3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D63D-9B8B-4033-B14A-E1036F5D2A31}" type="datetimeFigureOut">
              <a:rPr lang="hr-BA" smtClean="0"/>
              <a:t>18.4.2017.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FC2F-9802-403E-9683-C92FC08D0CB3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D63D-9B8B-4033-B14A-E1036F5D2A31}" type="datetimeFigureOut">
              <a:rPr lang="hr-BA" smtClean="0"/>
              <a:t>18.4.2017.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FC2F-9802-403E-9683-C92FC08D0CB3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D63D-9B8B-4033-B14A-E1036F5D2A31}" type="datetimeFigureOut">
              <a:rPr lang="hr-BA" smtClean="0"/>
              <a:t>18.4.2017.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FC2F-9802-403E-9683-C92FC08D0CB3}" type="slidenum">
              <a:rPr lang="hr-BA" smtClean="0"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D63D-9B8B-4033-B14A-E1036F5D2A31}" type="datetimeFigureOut">
              <a:rPr lang="hr-BA" smtClean="0"/>
              <a:t>18.4.2017.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FC2F-9802-403E-9683-C92FC08D0CB3}" type="slidenum">
              <a:rPr lang="hr-BA" smtClean="0"/>
              <a:t>‹#›</a:t>
            </a:fld>
            <a:endParaRPr lang="hr-BA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A55D63D-9B8B-4033-B14A-E1036F5D2A31}" type="datetimeFigureOut">
              <a:rPr lang="hr-BA" smtClean="0"/>
              <a:t>18.4.2017.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D147FC2F-9802-403E-9683-C92FC08D0CB3}" type="slidenum">
              <a:rPr lang="hr-BA" smtClean="0"/>
              <a:t>‹#›</a:t>
            </a:fld>
            <a:endParaRPr lang="hr-BA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5776" y="2924944"/>
            <a:ext cx="7117180" cy="1470025"/>
          </a:xfrm>
        </p:spPr>
        <p:txBody>
          <a:bodyPr/>
          <a:lstStyle/>
          <a:p>
            <a:r>
              <a:rPr lang="hr-BA" sz="6000" dirty="0" smtClean="0"/>
              <a:t>Pokus</a:t>
            </a:r>
            <a:br>
              <a:rPr lang="hr-BA" sz="6000" dirty="0" smtClean="0"/>
            </a:br>
            <a:r>
              <a:rPr lang="hr-BA" sz="6000" dirty="0" smtClean="0"/>
              <a:t>rasta</a:t>
            </a:r>
            <a:br>
              <a:rPr lang="hr-BA" sz="6000" dirty="0" smtClean="0"/>
            </a:br>
            <a:r>
              <a:rPr lang="hr-BA" sz="6000" dirty="0" smtClean="0"/>
              <a:t>graha</a:t>
            </a:r>
            <a:endParaRPr lang="hr-BA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6136" y="6237312"/>
            <a:ext cx="7117180" cy="861420"/>
          </a:xfrm>
        </p:spPr>
        <p:txBody>
          <a:bodyPr/>
          <a:lstStyle/>
          <a:p>
            <a:r>
              <a:rPr lang="hr-BA" dirty="0" smtClean="0"/>
              <a:t>Borna Blagus, 5.a</a:t>
            </a:r>
            <a:endParaRPr lang="hr-BA" dirty="0"/>
          </a:p>
        </p:txBody>
      </p:sp>
      <p:pic>
        <p:nvPicPr>
          <p:cNvPr id="1027" name="Picture 3" descr="C:\Users\Dorotea\AppData\Local\Microsoft\Windows\Temporary Internet Files\Content.IE5\J75LQFHC\happy_lima_bean_by_sypher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6" y="4688863"/>
            <a:ext cx="2169137" cy="216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rotea\AppData\Local\Microsoft\Windows\Temporary Internet Files\Content.IE5\P3LITKKV\8512426924_60db82ee34_z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904" y="0"/>
            <a:ext cx="2025973" cy="231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91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640" y="1628800"/>
            <a:ext cx="3132495" cy="576262"/>
          </a:xfrm>
        </p:spPr>
        <p:txBody>
          <a:bodyPr/>
          <a:lstStyle/>
          <a:p>
            <a:r>
              <a:rPr lang="hr-BA" dirty="0" smtClean="0"/>
              <a:t>Grah je nabubrio u vodi, pa sam ga zatim posadio.</a:t>
            </a:r>
            <a:endParaRPr lang="hr-B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633" y="2389188"/>
            <a:ext cx="2603896" cy="3471862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6056" y="1556792"/>
            <a:ext cx="3150476" cy="576262"/>
          </a:xfrm>
        </p:spPr>
        <p:txBody>
          <a:bodyPr/>
          <a:lstStyle/>
          <a:p>
            <a:r>
              <a:rPr lang="hr-BA" dirty="0" smtClean="0"/>
              <a:t>Grah polako počinje rasti.</a:t>
            </a:r>
            <a:endParaRPr lang="hr-BA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471" y="2389188"/>
            <a:ext cx="2603896" cy="3471862"/>
          </a:xfrm>
        </p:spPr>
      </p:pic>
    </p:spTree>
    <p:extLst>
      <p:ext uri="{BB962C8B-B14F-4D97-AF65-F5344CB8AC3E}">
        <p14:creationId xmlns:p14="http://schemas.microsoft.com/office/powerpoint/2010/main" val="4152655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204864"/>
            <a:ext cx="3039666" cy="4052888"/>
          </a:xfrm>
        </p:spPr>
      </p:pic>
      <p:sp>
        <p:nvSpPr>
          <p:cNvPr id="5" name="TextBox 4"/>
          <p:cNvSpPr txBox="1"/>
          <p:nvPr/>
        </p:nvSpPr>
        <p:spPr>
          <a:xfrm>
            <a:off x="1115616" y="1124744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dirty="0" smtClean="0"/>
              <a:t>Uz redovito zaljevanje, nakon 5 dana, grah je izrastao u pravu biljku sa stabljikom, listovima, kasnije i plodom.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4204258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916832"/>
            <a:ext cx="7125113" cy="924475"/>
          </a:xfrm>
        </p:spPr>
        <p:txBody>
          <a:bodyPr/>
          <a:lstStyle/>
          <a:p>
            <a:r>
              <a:rPr lang="hr-BA" sz="9600" dirty="0" smtClean="0"/>
              <a:t>Pozdrav! </a:t>
            </a:r>
            <a:r>
              <a:rPr lang="hr-BA" sz="9600" dirty="0" smtClean="0">
                <a:sym typeface="Wingdings" pitchFamily="2" charset="2"/>
              </a:rPr>
              <a:t></a:t>
            </a:r>
            <a:endParaRPr lang="hr-BA" sz="9600" dirty="0"/>
          </a:p>
        </p:txBody>
      </p:sp>
      <p:pic>
        <p:nvPicPr>
          <p:cNvPr id="2051" name="Picture 3" descr="C:\Users\Dorotea\AppData\Local\Microsoft\Windows\Temporary Internet Files\Content.IE5\J75LQFHC\750x500_ehow_images_a04_ht_84_draw-jelly-bean-people-800x8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3635896" cy="242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583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TM02455610[[fn=Autumn]]</Template>
  <TotalTime>16</TotalTime>
  <Words>48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Autumn</vt:lpstr>
      <vt:lpstr>Pokus rasta graha</vt:lpstr>
      <vt:lpstr>PowerPoint Presentation</vt:lpstr>
      <vt:lpstr>PowerPoint Presentation</vt:lpstr>
      <vt:lpstr>Pozdrav!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Pokus rasta graha</dc:title>
  <dc:creator>Dorotea</dc:creator>
  <cp:lastModifiedBy>Dorotea</cp:lastModifiedBy>
  <cp:revision>2</cp:revision>
  <dcterms:created xsi:type="dcterms:W3CDTF">2017-04-18T12:26:55Z</dcterms:created>
  <dcterms:modified xsi:type="dcterms:W3CDTF">2017-04-18T12:43:08Z</dcterms:modified>
</cp:coreProperties>
</file>