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2A15C-1B44-4250-A21C-E6AB2DB826FD}" type="datetimeFigureOut">
              <a:rPr lang="sr-Latn-CS" smtClean="0"/>
              <a:pPr/>
              <a:t>20.4.2017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1111-1F17-4B69-B3ED-867D9824023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2A15C-1B44-4250-A21C-E6AB2DB826FD}" type="datetimeFigureOut">
              <a:rPr lang="sr-Latn-CS" smtClean="0"/>
              <a:pPr/>
              <a:t>20.4.2017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1111-1F17-4B69-B3ED-867D9824023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2A15C-1B44-4250-A21C-E6AB2DB826FD}" type="datetimeFigureOut">
              <a:rPr lang="sr-Latn-CS" smtClean="0"/>
              <a:pPr/>
              <a:t>20.4.2017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1111-1F17-4B69-B3ED-867D9824023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2A15C-1B44-4250-A21C-E6AB2DB826FD}" type="datetimeFigureOut">
              <a:rPr lang="sr-Latn-CS" smtClean="0"/>
              <a:pPr/>
              <a:t>20.4.2017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1111-1F17-4B69-B3ED-867D9824023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2A15C-1B44-4250-A21C-E6AB2DB826FD}" type="datetimeFigureOut">
              <a:rPr lang="sr-Latn-CS" smtClean="0"/>
              <a:pPr/>
              <a:t>20.4.2017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D8F1111-1F17-4B69-B3ED-867D9824023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2A15C-1B44-4250-A21C-E6AB2DB826FD}" type="datetimeFigureOut">
              <a:rPr lang="sr-Latn-CS" smtClean="0"/>
              <a:pPr/>
              <a:t>20.4.2017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1111-1F17-4B69-B3ED-867D9824023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2A15C-1B44-4250-A21C-E6AB2DB826FD}" type="datetimeFigureOut">
              <a:rPr lang="sr-Latn-CS" smtClean="0"/>
              <a:pPr/>
              <a:t>20.4.2017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1111-1F17-4B69-B3ED-867D9824023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2A15C-1B44-4250-A21C-E6AB2DB826FD}" type="datetimeFigureOut">
              <a:rPr lang="sr-Latn-CS" smtClean="0"/>
              <a:pPr/>
              <a:t>20.4.2017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1111-1F17-4B69-B3ED-867D9824023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2A15C-1B44-4250-A21C-E6AB2DB826FD}" type="datetimeFigureOut">
              <a:rPr lang="sr-Latn-CS" smtClean="0"/>
              <a:pPr/>
              <a:t>20.4.2017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1111-1F17-4B69-B3ED-867D9824023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2A15C-1B44-4250-A21C-E6AB2DB826FD}" type="datetimeFigureOut">
              <a:rPr lang="sr-Latn-CS" smtClean="0"/>
              <a:pPr/>
              <a:t>20.4.2017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1111-1F17-4B69-B3ED-867D9824023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hr-H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Pritisnite ikonu za dodavanje slike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2A15C-1B44-4250-A21C-E6AB2DB826FD}" type="datetimeFigureOut">
              <a:rPr lang="sr-Latn-CS" smtClean="0"/>
              <a:pPr/>
              <a:t>20.4.2017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1111-1F17-4B69-B3ED-867D9824023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AC2A15C-1B44-4250-A21C-E6AB2DB826FD}" type="datetimeFigureOut">
              <a:rPr lang="sr-Latn-CS" smtClean="0"/>
              <a:pPr/>
              <a:t>20.4.2017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F1111-1F17-4B69-B3ED-867D98240237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628772"/>
          </a:xfrm>
        </p:spPr>
        <p:txBody>
          <a:bodyPr>
            <a:normAutofit fontScale="90000"/>
          </a:bodyPr>
          <a:lstStyle/>
          <a:p>
            <a:r>
              <a:rPr lang="hr-HR" sz="5400" dirty="0" smtClean="0"/>
              <a:t>Pokus</a:t>
            </a:r>
            <a:br>
              <a:rPr lang="hr-HR" sz="5400" dirty="0" smtClean="0"/>
            </a:br>
            <a:r>
              <a:rPr lang="hr-HR" dirty="0" smtClean="0"/>
              <a:t>SIJANJa  GRAHA</a:t>
            </a:r>
            <a:br>
              <a:rPr lang="hr-HR" dirty="0" smtClean="0"/>
            </a:br>
            <a:endParaRPr lang="hr-HR" sz="5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2844" y="5214950"/>
            <a:ext cx="2557458" cy="1526062"/>
          </a:xfrm>
        </p:spPr>
        <p:txBody>
          <a:bodyPr>
            <a:normAutofit/>
          </a:bodyPr>
          <a:lstStyle/>
          <a:p>
            <a:r>
              <a:rPr lang="hr-HR" dirty="0" smtClean="0"/>
              <a:t>  </a:t>
            </a:r>
          </a:p>
          <a:p>
            <a:pPr algn="l"/>
            <a:r>
              <a:rPr lang="hr-HR" dirty="0" smtClean="0"/>
              <a:t>      </a:t>
            </a:r>
            <a:r>
              <a:rPr lang="hr-HR" sz="1400" dirty="0" smtClean="0"/>
              <a:t>Franciska Šarić</a:t>
            </a:r>
          </a:p>
          <a:p>
            <a:pPr algn="l"/>
            <a:r>
              <a:rPr lang="hr-HR" sz="1400" dirty="0" smtClean="0"/>
              <a:t>        5.b</a:t>
            </a:r>
            <a:endParaRPr lang="hr-H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22030" y="571480"/>
            <a:ext cx="8229600" cy="1285884"/>
          </a:xfrm>
        </p:spPr>
        <p:txBody>
          <a:bodyPr/>
          <a:lstStyle/>
          <a:p>
            <a:r>
              <a:rPr lang="hr-HR" dirty="0" smtClean="0"/>
              <a:t>potrebni materijal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2844" y="2500306"/>
            <a:ext cx="7715304" cy="2583992"/>
          </a:xfrm>
        </p:spPr>
        <p:txBody>
          <a:bodyPr/>
          <a:lstStyle/>
          <a:p>
            <a:pPr algn="l"/>
            <a:r>
              <a:rPr lang="hr-HR" dirty="0" smtClean="0"/>
              <a:t>-Za sijanje graha nam je potrebno:-grah</a:t>
            </a:r>
          </a:p>
          <a:p>
            <a:pPr algn="l"/>
            <a:r>
              <a:rPr lang="hr-HR" dirty="0" smtClean="0"/>
              <a:t>                                                          -zemlja</a:t>
            </a:r>
          </a:p>
          <a:p>
            <a:pPr algn="l"/>
            <a:r>
              <a:rPr lang="hr-HR" dirty="0" smtClean="0"/>
              <a:t>                                                          -voda</a:t>
            </a:r>
          </a:p>
          <a:p>
            <a:pPr algn="l"/>
            <a:r>
              <a:rPr lang="hr-HR" dirty="0" smtClean="0"/>
              <a:t>                                                          -čaša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dirty="0" smtClean="0"/>
              <a:t>DAN SIJANJA GRAHA</a:t>
            </a:r>
            <a:endParaRPr lang="hr-HR" sz="3200" dirty="0"/>
          </a:p>
        </p:txBody>
      </p:sp>
      <p:pic>
        <p:nvPicPr>
          <p:cNvPr id="5" name="Rezervirano mjesto slike 4" descr="lude_saksije_4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852" b="1852"/>
          <a:stretch>
            <a:fillRect/>
          </a:stretch>
        </p:blipFill>
        <p:spPr>
          <a:xfrm>
            <a:off x="2000232" y="2714620"/>
            <a:ext cx="5486400" cy="3962400"/>
          </a:xfrm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214282" y="1166786"/>
            <a:ext cx="8786874" cy="904891"/>
          </a:xfrm>
        </p:spPr>
        <p:txBody>
          <a:bodyPr>
            <a:normAutofit fontScale="92500"/>
          </a:bodyPr>
          <a:lstStyle/>
          <a:p>
            <a:pPr algn="l"/>
            <a:r>
              <a:rPr lang="hr-HR" sz="2800" dirty="0" smtClean="0"/>
              <a:t>-U čašu sam stavila zemlju i par zrna graha i zalila ga. Stavila ga na pogodno mjesto gdje ima svjetlosti i topline. 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dirty="0" smtClean="0"/>
              <a:t>NAKON PAR DANA</a:t>
            </a:r>
            <a:endParaRPr lang="hr-HR" sz="3200" dirty="0"/>
          </a:p>
        </p:txBody>
      </p:sp>
      <p:pic>
        <p:nvPicPr>
          <p:cNvPr id="5" name="Rezervirano mjesto slike 4" descr="klijavost-sjemena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8462" r="8462"/>
          <a:stretch>
            <a:fillRect/>
          </a:stretch>
        </p:blipFill>
        <p:spPr>
          <a:xfrm>
            <a:off x="1714480" y="2714620"/>
            <a:ext cx="5486400" cy="3962400"/>
          </a:xfrm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42844" y="1166786"/>
            <a:ext cx="9001156" cy="976329"/>
          </a:xfrm>
        </p:spPr>
        <p:txBody>
          <a:bodyPr>
            <a:normAutofit/>
          </a:bodyPr>
          <a:lstStyle/>
          <a:p>
            <a:pPr algn="l"/>
            <a:r>
              <a:rPr lang="hr-HR" sz="2800" dirty="0" smtClean="0"/>
              <a:t>Nakon par dana vidi se kako je klica graha izašla van. Taj dan sam grah zalila.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dirty="0" smtClean="0"/>
              <a:t>NAKON TJEDAN DANA</a:t>
            </a:r>
            <a:endParaRPr lang="hr-HR" sz="3200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42844" y="1166786"/>
            <a:ext cx="9001156" cy="1047767"/>
          </a:xfrm>
        </p:spPr>
        <p:txBody>
          <a:bodyPr>
            <a:normAutofit fontScale="92500"/>
          </a:bodyPr>
          <a:lstStyle/>
          <a:p>
            <a:pPr algn="l"/>
            <a:r>
              <a:rPr lang="hr-HR" sz="2800" dirty="0" smtClean="0"/>
              <a:t>Nakon tjedan dana grah je narastao jer je imao svjetlost,toplinu,vodu i zemlju. Sad grah ima i svoje listove!</a:t>
            </a:r>
            <a:endParaRPr lang="hr-HR" sz="2800" dirty="0"/>
          </a:p>
        </p:txBody>
      </p:sp>
      <p:pic>
        <p:nvPicPr>
          <p:cNvPr id="1026" name="Picture 2" descr="C:\Documents and Settings\d330\Desktop\Franciska\IMG_185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852" b="1852"/>
          <a:stretch>
            <a:fillRect/>
          </a:stretch>
        </p:blipFill>
        <p:spPr bwMode="auto">
          <a:xfrm>
            <a:off x="1571625" y="2714625"/>
            <a:ext cx="5486400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83188"/>
          </a:xfrm>
        </p:spPr>
        <p:txBody>
          <a:bodyPr/>
          <a:lstStyle/>
          <a:p>
            <a:pPr algn="l"/>
            <a:r>
              <a:rPr lang="hr-HR" dirty="0" smtClean="0"/>
              <a:t>       </a:t>
            </a:r>
            <a:r>
              <a:rPr lang="hr-HR" sz="4000" dirty="0" smtClean="0"/>
              <a:t>Hvala na slušanju!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h">
  <a:themeElements>
    <a:clrScheme name="Vrh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h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h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254</TotalTime>
  <Words>104</Words>
  <Application>Microsoft Office PowerPoint</Application>
  <PresentationFormat>Prikaz na zaslonu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Vrh</vt:lpstr>
      <vt:lpstr>Pokus SIJANJa  GRAHA </vt:lpstr>
      <vt:lpstr>potrebni materijal</vt:lpstr>
      <vt:lpstr>DAN SIJANJA GRAHA</vt:lpstr>
      <vt:lpstr>NAKON PAR DANA</vt:lpstr>
      <vt:lpstr>NAKON TJEDAN DANA</vt:lpstr>
      <vt:lpstr>       Hvala na slušanju!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pokus</dc:title>
  <dc:creator>pila</dc:creator>
  <cp:lastModifiedBy>pila</cp:lastModifiedBy>
  <cp:revision>28</cp:revision>
  <dcterms:created xsi:type="dcterms:W3CDTF">2017-03-26T12:47:14Z</dcterms:created>
  <dcterms:modified xsi:type="dcterms:W3CDTF">2017-04-20T10:29:59Z</dcterms:modified>
</cp:coreProperties>
</file>