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71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ško Findžanović" initials="DF" lastIdx="1" clrIdx="0">
    <p:extLst>
      <p:ext uri="{19B8F6BF-5375-455C-9EA6-DF929625EA0E}">
        <p15:presenceInfo xmlns:p15="http://schemas.microsoft.com/office/powerpoint/2012/main" userId="867c4c3aa660b8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53821"/>
      </p:ext>
    </p:extLst>
  </p:cSld>
  <p:clrMapOvr>
    <a:masterClrMapping/>
  </p:clrMapOvr>
  <p:transition spd="slow">
    <p:comb/>
  </p:transition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600709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69100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778496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1924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3863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905177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4344707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7850860"/>
      </p:ext>
    </p:extLst>
  </p:cSld>
  <p:clrMapOvr>
    <a:masterClrMapping/>
  </p:clrMapOvr>
  <p:transition spd="slow">
    <p:comb/>
  </p:transition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0077436"/>
      </p:ext>
    </p:extLst>
  </p:cSld>
  <p:clrMapOvr>
    <a:masterClrMapping/>
  </p:clrMapOvr>
  <p:transition spd="slow">
    <p:comb/>
  </p:transition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435200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BC2B202-75CE-4E3F-9443-DB4046887758}" type="datetimeFigureOut">
              <a:rPr lang="hr-HR" smtClean="0"/>
              <a:t>15.5.2017.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5FDA29E4-591D-4F6E-9816-D21EAE1628BA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64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comb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Od sjemenke do biljke graha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Marko </a:t>
            </a:r>
            <a:r>
              <a:rPr lang="en-GB" dirty="0" err="1"/>
              <a:t>Findžanović</a:t>
            </a:r>
            <a:r>
              <a:rPr lang="en-GB" dirty="0"/>
              <a:t> </a:t>
            </a:r>
            <a:r>
              <a:rPr lang="en-GB" dirty="0" err="1"/>
              <a:t>V.b</a:t>
            </a:r>
            <a:r>
              <a:rPr lang="en-GB" dirty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3945301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23.3.</a:t>
            </a:r>
            <a:endParaRPr lang="hr-H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Biljke su brzo napredovale i hranile se iz zemlje i supke – spremišta hranjivih tvari.</a:t>
            </a:r>
          </a:p>
          <a:p>
            <a:r>
              <a:rPr lang="hr-HR" dirty="0"/>
              <a:t>Supke su se sve više izdizale iz zemlje. </a:t>
            </a:r>
          </a:p>
          <a:p>
            <a:r>
              <a:rPr lang="hr-HR" dirty="0"/>
              <a:t>Polako se odvajala lupina. </a:t>
            </a:r>
          </a:p>
          <a:p>
            <a:r>
              <a:rPr lang="hr-HR" dirty="0"/>
              <a:t>Tamo gdje nije sama otpala, ja sam je pažljivo odvojio. Vodio sam računa da ne oštetim biljku. </a:t>
            </a:r>
          </a:p>
        </p:txBody>
      </p:sp>
    </p:spTree>
    <p:extLst>
      <p:ext uri="{BB962C8B-B14F-4D97-AF65-F5344CB8AC3E}">
        <p14:creationId xmlns:p14="http://schemas.microsoft.com/office/powerpoint/2010/main" val="703621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25.3.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Listovi su bili sve veći i veći.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5249" y="1024401"/>
            <a:ext cx="5765116" cy="462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9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26.3.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Biljke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se </a:t>
            </a:r>
            <a:r>
              <a:rPr lang="en-GB" dirty="0" err="1"/>
              <a:t>okretale</a:t>
            </a:r>
            <a:r>
              <a:rPr lang="en-GB" dirty="0"/>
              <a:t> </a:t>
            </a:r>
            <a:r>
              <a:rPr lang="en-GB" dirty="0" err="1"/>
              <a:t>prema</a:t>
            </a:r>
            <a:r>
              <a:rPr lang="en-GB" dirty="0"/>
              <a:t> </a:t>
            </a:r>
            <a:r>
              <a:rPr lang="en-GB" dirty="0" err="1"/>
              <a:t>suncu</a:t>
            </a:r>
            <a:r>
              <a:rPr lang="en-GB" dirty="0"/>
              <a:t>, pa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okretao</a:t>
            </a:r>
            <a:r>
              <a:rPr lang="en-GB" dirty="0"/>
              <a:t> </a:t>
            </a:r>
            <a:r>
              <a:rPr lang="en-GB" dirty="0" err="1"/>
              <a:t>posude</a:t>
            </a:r>
            <a:r>
              <a:rPr lang="en-GB" dirty="0"/>
              <a:t> da bi </a:t>
            </a:r>
            <a:r>
              <a:rPr lang="en-GB" dirty="0" err="1"/>
              <a:t>uspravno</a:t>
            </a:r>
            <a:r>
              <a:rPr lang="en-GB" dirty="0"/>
              <a:t> </a:t>
            </a:r>
            <a:r>
              <a:rPr lang="en-GB" dirty="0" err="1"/>
              <a:t>rasle</a:t>
            </a:r>
            <a:r>
              <a:rPr lang="en-GB" dirty="0"/>
              <a:t>. </a:t>
            </a:r>
            <a:endParaRPr lang="hr-HR" dirty="0"/>
          </a:p>
        </p:txBody>
      </p:sp>
      <p:pic>
        <p:nvPicPr>
          <p:cNvPr id="10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624" y="501300"/>
            <a:ext cx="6817315" cy="5770104"/>
          </a:xfrm>
        </p:spPr>
      </p:pic>
    </p:spTree>
    <p:extLst>
      <p:ext uri="{BB962C8B-B14F-4D97-AF65-F5344CB8AC3E}">
        <p14:creationId xmlns:p14="http://schemas.microsoft.com/office/powerpoint/2010/main" val="152953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27.3.	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Supke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dobile</a:t>
            </a:r>
            <a:r>
              <a:rPr lang="en-GB" dirty="0"/>
              <a:t> </a:t>
            </a:r>
            <a:r>
              <a:rPr lang="en-GB" dirty="0" err="1"/>
              <a:t>zelenu</a:t>
            </a:r>
            <a:r>
              <a:rPr lang="en-GB" dirty="0"/>
              <a:t> </a:t>
            </a:r>
            <a:r>
              <a:rPr lang="en-GB" dirty="0" err="1"/>
              <a:t>boju</a:t>
            </a:r>
            <a:r>
              <a:rPr lang="en-GB" dirty="0"/>
              <a:t>. </a:t>
            </a:r>
          </a:p>
          <a:p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listovi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rasli</a:t>
            </a:r>
            <a:r>
              <a:rPr lang="en-GB" dirty="0"/>
              <a:t>, </a:t>
            </a:r>
            <a:r>
              <a:rPr lang="en-GB" dirty="0" err="1"/>
              <a:t>stupke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postajale</a:t>
            </a:r>
            <a:r>
              <a:rPr lang="en-GB" dirty="0"/>
              <a:t> </a:t>
            </a:r>
            <a:r>
              <a:rPr lang="en-GB" dirty="0" err="1"/>
              <a:t>sve</a:t>
            </a:r>
            <a:r>
              <a:rPr lang="en-GB" dirty="0"/>
              <a:t> </a:t>
            </a:r>
            <a:r>
              <a:rPr lang="en-GB" dirty="0" err="1"/>
              <a:t>manje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polako</a:t>
            </a:r>
            <a:r>
              <a:rPr lang="en-GB" dirty="0"/>
              <a:t> se </a:t>
            </a:r>
            <a:r>
              <a:rPr lang="en-GB" dirty="0" err="1"/>
              <a:t>sušile</a:t>
            </a:r>
            <a:r>
              <a:rPr lang="en-GB" dirty="0"/>
              <a:t>.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4955"/>
          <a:stretch/>
        </p:blipFill>
        <p:spPr>
          <a:xfrm>
            <a:off x="215661" y="116745"/>
            <a:ext cx="7660256" cy="663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28.3.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Listovi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lijepo</a:t>
            </a:r>
            <a:r>
              <a:rPr lang="en-GB" dirty="0"/>
              <a:t> </a:t>
            </a:r>
            <a:r>
              <a:rPr lang="en-GB" dirty="0" err="1"/>
              <a:t>razvijeni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biljke</a:t>
            </a:r>
            <a:r>
              <a:rPr lang="en-GB" dirty="0"/>
              <a:t> </a:t>
            </a:r>
            <a:r>
              <a:rPr lang="en-GB" dirty="0" err="1"/>
              <a:t>izvrsno</a:t>
            </a:r>
            <a:r>
              <a:rPr lang="en-GB" dirty="0"/>
              <a:t> </a:t>
            </a:r>
            <a:r>
              <a:rPr lang="en-GB" dirty="0" err="1"/>
              <a:t>napreduju</a:t>
            </a:r>
            <a:r>
              <a:rPr lang="en-GB" dirty="0"/>
              <a:t>!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418354"/>
            <a:ext cx="8281359" cy="56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5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2.4.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Biljke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ojačale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mislim</a:t>
            </a:r>
            <a:r>
              <a:rPr lang="en-GB" dirty="0"/>
              <a:t> da bi se </a:t>
            </a:r>
            <a:r>
              <a:rPr lang="en-GB" dirty="0" err="1"/>
              <a:t>trebale</a:t>
            </a:r>
            <a:r>
              <a:rPr lang="en-GB" dirty="0"/>
              <a:t> </a:t>
            </a:r>
            <a:r>
              <a:rPr lang="en-GB" dirty="0" err="1"/>
              <a:t>presaditi</a:t>
            </a:r>
            <a:r>
              <a:rPr lang="en-GB" dirty="0"/>
              <a:t>.</a:t>
            </a:r>
          </a:p>
          <a:p>
            <a:r>
              <a:rPr lang="en-GB" dirty="0" err="1"/>
              <a:t>Čak</a:t>
            </a:r>
            <a:r>
              <a:rPr lang="en-GB" dirty="0"/>
              <a:t> </a:t>
            </a:r>
            <a:r>
              <a:rPr lang="en-GB" dirty="0" err="1"/>
              <a:t>izgleda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da bi </a:t>
            </a:r>
            <a:r>
              <a:rPr lang="en-GB" dirty="0" err="1"/>
              <a:t>uskoro</a:t>
            </a:r>
            <a:r>
              <a:rPr lang="en-GB" dirty="0"/>
              <a:t> </a:t>
            </a:r>
            <a:r>
              <a:rPr lang="en-GB" dirty="0" err="1"/>
              <a:t>mogle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procvjetati</a:t>
            </a:r>
            <a:r>
              <a:rPr lang="en-GB" dirty="0"/>
              <a:t>.</a:t>
            </a:r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40" y="229490"/>
            <a:ext cx="4537494" cy="2548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44" y="2347872"/>
            <a:ext cx="7587244" cy="4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207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POKUS:</a:t>
            </a:r>
            <a:br>
              <a:rPr lang="en-GB" dirty="0"/>
            </a:br>
            <a:r>
              <a:rPr lang="en-GB" dirty="0" err="1"/>
              <a:t>Vanjski</a:t>
            </a:r>
            <a:r>
              <a:rPr lang="en-GB" dirty="0"/>
              <a:t> </a:t>
            </a:r>
            <a:r>
              <a:rPr lang="en-GB" dirty="0" err="1"/>
              <a:t>uvjeti</a:t>
            </a:r>
            <a:r>
              <a:rPr lang="en-GB" dirty="0"/>
              <a:t> </a:t>
            </a:r>
            <a:r>
              <a:rPr lang="en-GB" dirty="0" err="1"/>
              <a:t>klijanja</a:t>
            </a:r>
            <a:r>
              <a:rPr lang="en-GB" dirty="0"/>
              <a:t> </a:t>
            </a:r>
            <a:r>
              <a:rPr lang="en-GB" dirty="0" err="1"/>
              <a:t>sjemenske</a:t>
            </a:r>
            <a:r>
              <a:rPr lang="en-GB" dirty="0"/>
              <a:t> </a:t>
            </a:r>
            <a:r>
              <a:rPr lang="en-GB" dirty="0" err="1"/>
              <a:t>graha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8001557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Pripremio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posudice</a:t>
            </a:r>
            <a:r>
              <a:rPr lang="en-GB" dirty="0"/>
              <a:t>, </a:t>
            </a: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daščice</a:t>
            </a:r>
            <a:r>
              <a:rPr lang="en-GB" dirty="0"/>
              <a:t>, </a:t>
            </a:r>
            <a:r>
              <a:rPr lang="en-GB" dirty="0" err="1"/>
              <a:t>šest</a:t>
            </a:r>
            <a:r>
              <a:rPr lang="en-GB" dirty="0"/>
              <a:t> </a:t>
            </a:r>
            <a:r>
              <a:rPr lang="en-GB" dirty="0" err="1"/>
              <a:t>čavlića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šest</a:t>
            </a:r>
            <a:r>
              <a:rPr lang="en-GB" dirty="0"/>
              <a:t> </a:t>
            </a:r>
            <a:r>
              <a:rPr lang="en-GB" dirty="0" err="1"/>
              <a:t>sjemenki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.</a:t>
            </a:r>
          </a:p>
          <a:p>
            <a:r>
              <a:rPr lang="en-GB" dirty="0"/>
              <a:t>Na </a:t>
            </a:r>
            <a:r>
              <a:rPr lang="en-GB" dirty="0" err="1"/>
              <a:t>daščice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zabio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tri </a:t>
            </a:r>
            <a:r>
              <a:rPr lang="en-GB" dirty="0" err="1"/>
              <a:t>zrna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prethodno</a:t>
            </a:r>
            <a:r>
              <a:rPr lang="en-GB" dirty="0"/>
              <a:t> </a:t>
            </a:r>
            <a:r>
              <a:rPr lang="en-GB" dirty="0" err="1"/>
              <a:t>kratko</a:t>
            </a:r>
            <a:r>
              <a:rPr lang="en-GB" dirty="0"/>
              <a:t> </a:t>
            </a:r>
            <a:r>
              <a:rPr lang="en-GB" dirty="0" err="1"/>
              <a:t>držao</a:t>
            </a:r>
            <a:r>
              <a:rPr lang="en-GB" dirty="0"/>
              <a:t> u </a:t>
            </a:r>
            <a:r>
              <a:rPr lang="en-GB" dirty="0" err="1"/>
              <a:t>vodi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mi ne bi </a:t>
            </a:r>
            <a:r>
              <a:rPr lang="en-GB" dirty="0" err="1"/>
              <a:t>pukle</a:t>
            </a:r>
            <a:r>
              <a:rPr lang="en-GB" dirty="0"/>
              <a:t>. 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09" y="1271451"/>
            <a:ext cx="8017642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3405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Nasuo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vodu</a:t>
            </a:r>
            <a:r>
              <a:rPr lang="en-GB" dirty="0"/>
              <a:t> do </a:t>
            </a:r>
            <a:r>
              <a:rPr lang="en-GB" dirty="0" err="1"/>
              <a:t>drugog</a:t>
            </a:r>
            <a:r>
              <a:rPr lang="en-GB" dirty="0"/>
              <a:t> </a:t>
            </a:r>
            <a:r>
              <a:rPr lang="en-GB" dirty="0" err="1"/>
              <a:t>zrna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. </a:t>
            </a:r>
            <a:r>
              <a:rPr lang="en-GB" dirty="0" err="1"/>
              <a:t>Jednu</a:t>
            </a:r>
            <a:r>
              <a:rPr lang="en-GB" dirty="0"/>
              <a:t> </a:t>
            </a:r>
            <a:r>
              <a:rPr lang="en-GB" dirty="0" err="1"/>
              <a:t>posudu</a:t>
            </a:r>
            <a:r>
              <a:rPr lang="en-GB" dirty="0"/>
              <a:t> </a:t>
            </a:r>
            <a:r>
              <a:rPr lang="en-GB" dirty="0" err="1"/>
              <a:t>ostavio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prozoru</a:t>
            </a:r>
            <a:r>
              <a:rPr lang="en-GB" dirty="0"/>
              <a:t> u </a:t>
            </a:r>
            <a:r>
              <a:rPr lang="en-GB" dirty="0" err="1"/>
              <a:t>dnevnom</a:t>
            </a:r>
            <a:r>
              <a:rPr lang="en-GB" dirty="0"/>
              <a:t> </a:t>
            </a:r>
            <a:r>
              <a:rPr lang="en-GB" dirty="0" err="1"/>
              <a:t>boravku</a:t>
            </a:r>
            <a:r>
              <a:rPr lang="en-GB" dirty="0"/>
              <a:t>, a </a:t>
            </a:r>
            <a:r>
              <a:rPr lang="en-GB" dirty="0" err="1"/>
              <a:t>drugu</a:t>
            </a:r>
            <a:r>
              <a:rPr lang="en-GB" dirty="0"/>
              <a:t> </a:t>
            </a:r>
            <a:r>
              <a:rPr lang="en-GB" dirty="0" err="1"/>
              <a:t>iznio</a:t>
            </a:r>
            <a:r>
              <a:rPr lang="en-GB" dirty="0"/>
              <a:t> van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terasu</a:t>
            </a:r>
            <a:r>
              <a:rPr lang="en-GB" dirty="0"/>
              <a:t>.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90594" cy="4166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309" y="3483428"/>
            <a:ext cx="5791232" cy="326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0558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err="1"/>
              <a:t>Isprva</a:t>
            </a:r>
            <a:r>
              <a:rPr lang="en-GB" dirty="0"/>
              <a:t> se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dogodilo</a:t>
            </a:r>
            <a:r>
              <a:rPr lang="en-GB" dirty="0"/>
              <a:t> </a:t>
            </a:r>
            <a:r>
              <a:rPr lang="en-GB" dirty="0" err="1"/>
              <a:t>ništa</a:t>
            </a:r>
            <a:r>
              <a:rPr lang="en-GB" dirty="0"/>
              <a:t>. </a:t>
            </a:r>
          </a:p>
          <a:p>
            <a:r>
              <a:rPr lang="en-GB" dirty="0" err="1"/>
              <a:t>Nakon</a:t>
            </a:r>
            <a:r>
              <a:rPr lang="en-GB" dirty="0"/>
              <a:t> 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dana</a:t>
            </a:r>
            <a:r>
              <a:rPr lang="en-GB" dirty="0"/>
              <a:t> </a:t>
            </a:r>
            <a:r>
              <a:rPr lang="en-GB" dirty="0" err="1"/>
              <a:t>proklijala</a:t>
            </a:r>
            <a:r>
              <a:rPr lang="en-GB" dirty="0"/>
              <a:t> je </a:t>
            </a:r>
            <a:r>
              <a:rPr lang="en-GB" dirty="0" err="1"/>
              <a:t>sjemenka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je </a:t>
            </a:r>
            <a:r>
              <a:rPr lang="en-GB" dirty="0" err="1"/>
              <a:t>samo</a:t>
            </a:r>
            <a:r>
              <a:rPr lang="en-GB" dirty="0"/>
              <a:t> </a:t>
            </a:r>
            <a:r>
              <a:rPr lang="en-GB" dirty="0" err="1"/>
              <a:t>doticala</a:t>
            </a:r>
            <a:r>
              <a:rPr lang="en-GB" dirty="0"/>
              <a:t> </a:t>
            </a:r>
            <a:r>
              <a:rPr lang="en-GB" dirty="0" err="1"/>
              <a:t>vodu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u </a:t>
            </a:r>
            <a:r>
              <a:rPr lang="en-GB" dirty="0" err="1"/>
              <a:t>posudici</a:t>
            </a:r>
            <a:r>
              <a:rPr lang="en-GB" dirty="0"/>
              <a:t> u </a:t>
            </a:r>
            <a:r>
              <a:rPr lang="en-GB" dirty="0" err="1"/>
              <a:t>dnevnom</a:t>
            </a:r>
            <a:r>
              <a:rPr lang="en-GB" dirty="0"/>
              <a:t> </a:t>
            </a:r>
            <a:r>
              <a:rPr lang="en-GB" dirty="0" err="1"/>
              <a:t>boravku</a:t>
            </a:r>
            <a:r>
              <a:rPr lang="en-GB" dirty="0"/>
              <a:t>. </a:t>
            </a:r>
          </a:p>
          <a:p>
            <a:r>
              <a:rPr lang="en-GB" dirty="0" err="1"/>
              <a:t>Mislim</a:t>
            </a:r>
            <a:r>
              <a:rPr lang="en-GB" dirty="0"/>
              <a:t> da se to </a:t>
            </a:r>
            <a:r>
              <a:rPr lang="en-GB" dirty="0" err="1"/>
              <a:t>dogodilo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bili</a:t>
            </a:r>
            <a:r>
              <a:rPr lang="en-GB" dirty="0"/>
              <a:t> </a:t>
            </a:r>
            <a:r>
              <a:rPr lang="en-GB" dirty="0" err="1"/>
              <a:t>zadovoljeni</a:t>
            </a:r>
            <a:r>
              <a:rPr lang="en-GB" dirty="0"/>
              <a:t> </a:t>
            </a:r>
            <a:r>
              <a:rPr lang="en-GB" dirty="0" err="1"/>
              <a:t>svi</a:t>
            </a:r>
            <a:r>
              <a:rPr lang="en-GB" dirty="0"/>
              <a:t> </a:t>
            </a:r>
            <a:r>
              <a:rPr lang="en-GB" dirty="0" err="1"/>
              <a:t>vanjski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unutarnji</a:t>
            </a:r>
            <a:r>
              <a:rPr lang="en-GB" dirty="0"/>
              <a:t> </a:t>
            </a:r>
            <a:r>
              <a:rPr lang="en-GB" dirty="0" err="1"/>
              <a:t>uvjeti</a:t>
            </a:r>
            <a:r>
              <a:rPr lang="en-GB" dirty="0"/>
              <a:t> </a:t>
            </a:r>
            <a:r>
              <a:rPr lang="en-GB" dirty="0" err="1"/>
              <a:t>klijanja</a:t>
            </a:r>
            <a:r>
              <a:rPr lang="en-GB" dirty="0"/>
              <a:t>.</a:t>
            </a:r>
            <a:endParaRPr lang="hr-HR" dirty="0"/>
          </a:p>
          <a:p>
            <a:r>
              <a:rPr lang="en-GB" dirty="0" err="1"/>
              <a:t>Grah</a:t>
            </a:r>
            <a:r>
              <a:rPr lang="en-GB" dirty="0"/>
              <a:t> je </a:t>
            </a:r>
            <a:r>
              <a:rPr lang="en-GB" dirty="0" err="1"/>
              <a:t>imao</a:t>
            </a:r>
            <a:r>
              <a:rPr lang="en-GB" dirty="0"/>
              <a:t> </a:t>
            </a:r>
            <a:r>
              <a:rPr lang="en-GB" dirty="0" err="1"/>
              <a:t>dovoljno</a:t>
            </a:r>
            <a:r>
              <a:rPr lang="en-GB" dirty="0"/>
              <a:t> </a:t>
            </a:r>
            <a:r>
              <a:rPr lang="en-GB" dirty="0" err="1"/>
              <a:t>zraka</a:t>
            </a:r>
            <a:r>
              <a:rPr lang="en-GB" dirty="0"/>
              <a:t>, </a:t>
            </a:r>
            <a:r>
              <a:rPr lang="en-GB" dirty="0" err="1"/>
              <a:t>vode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primjerenu</a:t>
            </a:r>
            <a:r>
              <a:rPr lang="en-GB" dirty="0"/>
              <a:t> temperature, a </a:t>
            </a:r>
            <a:r>
              <a:rPr lang="en-GB" dirty="0" err="1"/>
              <a:t>sjemenka</a:t>
            </a:r>
            <a:r>
              <a:rPr lang="en-GB" dirty="0"/>
              <a:t> je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zdrava</a:t>
            </a:r>
            <a:r>
              <a:rPr lang="en-GB" dirty="0"/>
              <a:t>, </a:t>
            </a:r>
            <a:r>
              <a:rPr lang="en-GB" dirty="0" err="1"/>
              <a:t>zrela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stara</a:t>
            </a:r>
            <a:r>
              <a:rPr lang="en-GB" dirty="0"/>
              <a:t>.</a:t>
            </a:r>
            <a:endParaRPr lang="hr-HR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44" y="1037493"/>
            <a:ext cx="8235105" cy="46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8385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I. </a:t>
            </a:r>
            <a:r>
              <a:rPr lang="hr-HR" dirty="0"/>
              <a:t>Klijanje sjemena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17727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terasi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proklijala</a:t>
            </a:r>
            <a:r>
              <a:rPr lang="en-GB" dirty="0"/>
              <a:t> </a:t>
            </a:r>
            <a:r>
              <a:rPr lang="en-GB" dirty="0" err="1"/>
              <a:t>niti</a:t>
            </a:r>
            <a:r>
              <a:rPr lang="en-GB" dirty="0"/>
              <a:t> </a:t>
            </a:r>
            <a:r>
              <a:rPr lang="en-GB" dirty="0" err="1"/>
              <a:t>jedna</a:t>
            </a:r>
            <a:r>
              <a:rPr lang="en-GB" dirty="0"/>
              <a:t> </a:t>
            </a:r>
            <a:r>
              <a:rPr lang="en-GB" dirty="0" err="1"/>
              <a:t>sjemenka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zadovoljen</a:t>
            </a:r>
            <a:r>
              <a:rPr lang="en-GB" dirty="0"/>
              <a:t> </a:t>
            </a:r>
            <a:r>
              <a:rPr lang="en-GB" dirty="0" err="1"/>
              <a:t>vanjski</a:t>
            </a:r>
            <a:r>
              <a:rPr lang="en-GB" dirty="0"/>
              <a:t> </a:t>
            </a:r>
            <a:r>
              <a:rPr lang="en-GB" dirty="0" err="1"/>
              <a:t>uvjet</a:t>
            </a:r>
            <a:r>
              <a:rPr lang="en-GB" dirty="0"/>
              <a:t> </a:t>
            </a:r>
            <a:r>
              <a:rPr lang="en-GB" dirty="0" err="1"/>
              <a:t>klijanja</a:t>
            </a:r>
            <a:r>
              <a:rPr lang="en-GB" dirty="0"/>
              <a:t>: PRIMJERENA TEMPERATURA.</a:t>
            </a:r>
            <a:endParaRPr lang="hr-HR" dirty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8" y="1230924"/>
            <a:ext cx="8016751" cy="45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5521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POKUS: </a:t>
            </a:r>
            <a:br>
              <a:rPr lang="en-GB" dirty="0"/>
            </a:br>
            <a:r>
              <a:rPr lang="en-GB" dirty="0" err="1"/>
              <a:t>Snaga</a:t>
            </a:r>
            <a:r>
              <a:rPr lang="en-GB" dirty="0"/>
              <a:t> </a:t>
            </a:r>
            <a:r>
              <a:rPr lang="en-GB" dirty="0" err="1"/>
              <a:t>bubrenja</a:t>
            </a:r>
            <a:r>
              <a:rPr lang="en-GB" dirty="0"/>
              <a:t> </a:t>
            </a:r>
            <a:r>
              <a:rPr lang="en-GB" dirty="0" err="1"/>
              <a:t>sjemenke</a:t>
            </a:r>
            <a:r>
              <a:rPr lang="en-GB" dirty="0"/>
              <a:t> </a:t>
            </a:r>
            <a:r>
              <a:rPr lang="en-GB" dirty="0" err="1"/>
              <a:t>graha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2897898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U </a:t>
            </a:r>
            <a:r>
              <a:rPr lang="en-GB" dirty="0" err="1"/>
              <a:t>staklenku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nasuo</a:t>
            </a:r>
            <a:r>
              <a:rPr lang="en-GB" dirty="0"/>
              <a:t> </a:t>
            </a:r>
            <a:r>
              <a:rPr lang="en-GB" dirty="0" err="1"/>
              <a:t>sjemenke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. </a:t>
            </a:r>
            <a:r>
              <a:rPr lang="en-GB" dirty="0" err="1"/>
              <a:t>Nalio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vodu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</a:t>
            </a:r>
            <a:r>
              <a:rPr lang="en-GB" dirty="0" err="1"/>
              <a:t>dva</a:t>
            </a:r>
            <a:r>
              <a:rPr lang="en-GB" dirty="0"/>
              <a:t> cm </a:t>
            </a:r>
            <a:r>
              <a:rPr lang="en-GB" dirty="0" err="1"/>
              <a:t>iznad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. Sa </a:t>
            </a:r>
            <a:r>
              <a:rPr lang="en-GB" dirty="0" err="1"/>
              <a:t>širim</a:t>
            </a:r>
            <a:r>
              <a:rPr lang="en-GB" dirty="0"/>
              <a:t> </a:t>
            </a:r>
            <a:r>
              <a:rPr lang="en-GB" dirty="0" err="1"/>
              <a:t>čepom</a:t>
            </a:r>
            <a:r>
              <a:rPr lang="en-GB" dirty="0"/>
              <a:t> </a:t>
            </a:r>
            <a:r>
              <a:rPr lang="en-GB" dirty="0" err="1"/>
              <a:t>prekrio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sjemenke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njega</a:t>
            </a:r>
            <a:r>
              <a:rPr lang="en-GB" dirty="0"/>
              <a:t> </a:t>
            </a:r>
            <a:r>
              <a:rPr lang="en-GB" dirty="0" err="1"/>
              <a:t>stavio</a:t>
            </a:r>
            <a:r>
              <a:rPr lang="en-GB" dirty="0"/>
              <a:t> </a:t>
            </a:r>
            <a:r>
              <a:rPr lang="en-GB" dirty="0" err="1"/>
              <a:t>kamen</a:t>
            </a:r>
            <a:r>
              <a:rPr lang="en-GB" dirty="0"/>
              <a:t>. </a:t>
            </a:r>
            <a:r>
              <a:rPr lang="en-GB" dirty="0" err="1"/>
              <a:t>Obilježio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razinu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1266" y="1605892"/>
            <a:ext cx="6475102" cy="36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7771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ujutro</a:t>
            </a:r>
            <a:r>
              <a:rPr lang="en-GB" dirty="0"/>
              <a:t> </a:t>
            </a:r>
            <a:r>
              <a:rPr lang="en-GB" dirty="0" err="1"/>
              <a:t>ustao</a:t>
            </a:r>
            <a:r>
              <a:rPr lang="en-GB" dirty="0"/>
              <a:t>, </a:t>
            </a:r>
            <a:r>
              <a:rPr lang="en-GB" dirty="0" err="1"/>
              <a:t>kamen</a:t>
            </a:r>
            <a:r>
              <a:rPr lang="en-GB" dirty="0"/>
              <a:t> se </a:t>
            </a:r>
            <a:r>
              <a:rPr lang="en-GB" dirty="0" err="1"/>
              <a:t>podigao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sjemenke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 </a:t>
            </a:r>
            <a:r>
              <a:rPr lang="en-GB" dirty="0" err="1"/>
              <a:t>bubrile</a:t>
            </a:r>
            <a:r>
              <a:rPr lang="en-GB" dirty="0"/>
              <a:t> u </a:t>
            </a:r>
            <a:r>
              <a:rPr lang="en-GB" dirty="0" err="1"/>
              <a:t>vodi</a:t>
            </a:r>
            <a:r>
              <a:rPr lang="en-GB" dirty="0"/>
              <a:t>.</a:t>
            </a:r>
          </a:p>
          <a:p>
            <a:r>
              <a:rPr lang="en-GB" dirty="0" err="1"/>
              <a:t>Ostavio</a:t>
            </a:r>
            <a:r>
              <a:rPr lang="en-GB" dirty="0"/>
              <a:t> </a:t>
            </a:r>
            <a:r>
              <a:rPr lang="en-GB" dirty="0" err="1"/>
              <a:t>sam</a:t>
            </a:r>
            <a:r>
              <a:rPr lang="en-GB" dirty="0"/>
              <a:t> </a:t>
            </a:r>
            <a:r>
              <a:rPr lang="en-GB" dirty="0" err="1"/>
              <a:t>grah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sljedeći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da </a:t>
            </a:r>
            <a:r>
              <a:rPr lang="en-GB" dirty="0" err="1"/>
              <a:t>vidim</a:t>
            </a:r>
            <a:r>
              <a:rPr lang="en-GB" dirty="0"/>
              <a:t>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se </a:t>
            </a:r>
            <a:r>
              <a:rPr lang="en-GB" dirty="0" err="1"/>
              <a:t>dogoditi</a:t>
            </a:r>
            <a:r>
              <a:rPr lang="en-GB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21" y="1271292"/>
            <a:ext cx="7803237" cy="43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24289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Sjemenke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kamen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gurale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</a:t>
            </a:r>
            <a:r>
              <a:rPr lang="en-GB" dirty="0" err="1"/>
              <a:t>toliko</a:t>
            </a:r>
            <a:r>
              <a:rPr lang="en-GB" dirty="0"/>
              <a:t> da je </a:t>
            </a:r>
            <a:r>
              <a:rPr lang="en-GB" dirty="0" err="1"/>
              <a:t>već</a:t>
            </a:r>
            <a:r>
              <a:rPr lang="en-GB" dirty="0"/>
              <a:t> bio </a:t>
            </a:r>
            <a:r>
              <a:rPr lang="en-GB" dirty="0" err="1"/>
              <a:t>iznad</a:t>
            </a:r>
            <a:r>
              <a:rPr lang="en-GB" dirty="0"/>
              <a:t> </a:t>
            </a:r>
            <a:r>
              <a:rPr lang="en-GB" dirty="0" err="1"/>
              <a:t>ruba</a:t>
            </a:r>
            <a:r>
              <a:rPr lang="en-GB" dirty="0"/>
              <a:t> </a:t>
            </a:r>
            <a:r>
              <a:rPr lang="en-GB" dirty="0" err="1"/>
              <a:t>staklenke</a:t>
            </a:r>
            <a:r>
              <a:rPr lang="en-GB" dirty="0"/>
              <a:t>. </a:t>
            </a:r>
          </a:p>
          <a:p>
            <a:r>
              <a:rPr lang="en-GB"/>
              <a:t>Bubrenje</a:t>
            </a:r>
            <a:r>
              <a:rPr lang="en-GB" dirty="0"/>
              <a:t> </a:t>
            </a:r>
            <a:r>
              <a:rPr lang="en-GB" dirty="0" err="1"/>
              <a:t>sjemenki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veliku</a:t>
            </a:r>
            <a:r>
              <a:rPr lang="en-GB" dirty="0"/>
              <a:t> </a:t>
            </a:r>
            <a:r>
              <a:rPr lang="en-GB" dirty="0" err="1"/>
              <a:t>snagu</a:t>
            </a:r>
            <a:r>
              <a:rPr lang="en-GB" dirty="0"/>
              <a:t>!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7322" y="1628979"/>
            <a:ext cx="6238064" cy="35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8033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Kraj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446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16.3.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Stavio sam u tanjurić malo vode i na komad papira 11 zrna graha</a:t>
            </a:r>
            <a:r>
              <a:rPr lang="en-GB" dirty="0"/>
              <a:t>.</a:t>
            </a:r>
          </a:p>
          <a:p>
            <a:endParaRPr lang="hr-HR" dirty="0"/>
          </a:p>
          <a:p>
            <a:r>
              <a:rPr lang="hr-HR" dirty="0"/>
              <a:t>Navečer sam primijetio da su sjemenke graha upile malo vode i naborale se.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354" y="245587"/>
            <a:ext cx="6912155" cy="5850413"/>
          </a:xfrm>
        </p:spPr>
      </p:pic>
    </p:spTree>
    <p:extLst>
      <p:ext uri="{BB962C8B-B14F-4D97-AF65-F5344CB8AC3E}">
        <p14:creationId xmlns:p14="http://schemas.microsoft.com/office/powerpoint/2010/main" val="11371304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17.3.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Iz sjemenke graha pojavio se korjenčić klice na pet zrna.</a:t>
            </a:r>
          </a:p>
          <a:p>
            <a:r>
              <a:rPr lang="hr-HR" dirty="0"/>
              <a:t>Ostalih šest zrna nije isklijalo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3999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II. Sadnja sjemena u zemlju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98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17.3.</a:t>
            </a:r>
            <a:endParaRPr lang="hr-H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U pripremljene posude sa zemljom zasadio sam sjemenke graha.</a:t>
            </a:r>
          </a:p>
          <a:p>
            <a:r>
              <a:rPr lang="hr-HR" dirty="0"/>
              <a:t>U jednu posudu 5 </a:t>
            </a:r>
            <a:r>
              <a:rPr lang="hr-HR" dirty="0" err="1"/>
              <a:t>isklijalih</a:t>
            </a:r>
            <a:r>
              <a:rPr lang="hr-HR" dirty="0"/>
              <a:t> zrna, a u drugu 6 zrna koja nisu isklijala. </a:t>
            </a:r>
          </a:p>
          <a:p>
            <a:r>
              <a:rPr lang="hr-HR" dirty="0"/>
              <a:t>Zalio sam zemlju s vodom i stavio posude na prozor.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37" y="1503910"/>
            <a:ext cx="7758375" cy="437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18.3.	</a:t>
            </a:r>
            <a:endParaRPr lang="hr-H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3857" y="1721053"/>
            <a:ext cx="3306364" cy="279847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Nije</a:t>
            </a:r>
            <a:r>
              <a:rPr lang="en-GB" dirty="0"/>
              <a:t> se </a:t>
            </a:r>
            <a:r>
              <a:rPr lang="en-GB" dirty="0" err="1"/>
              <a:t>dogodilo</a:t>
            </a:r>
            <a:r>
              <a:rPr lang="en-GB" dirty="0"/>
              <a:t> </a:t>
            </a:r>
            <a:r>
              <a:rPr lang="en-GB" dirty="0" err="1"/>
              <a:t>ništa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55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20.3.</a:t>
            </a:r>
            <a:endParaRPr lang="hr-HR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706" y="586993"/>
            <a:ext cx="6420500" cy="54342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err="1"/>
              <a:t>Sjemenke</a:t>
            </a:r>
            <a:r>
              <a:rPr lang="en-GB" dirty="0"/>
              <a:t> </a:t>
            </a:r>
            <a:r>
              <a:rPr lang="en-GB" dirty="0" err="1"/>
              <a:t>graha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proklijale</a:t>
            </a:r>
            <a:r>
              <a:rPr lang="en-GB" dirty="0"/>
              <a:t>!!</a:t>
            </a:r>
          </a:p>
          <a:p>
            <a:r>
              <a:rPr lang="en-GB" dirty="0" err="1"/>
              <a:t>Vidljiv</a:t>
            </a:r>
            <a:r>
              <a:rPr lang="en-GB" dirty="0"/>
              <a:t> je </a:t>
            </a:r>
            <a:r>
              <a:rPr lang="en-GB" dirty="0" err="1"/>
              <a:t>izdanak</a:t>
            </a:r>
            <a:r>
              <a:rPr lang="en-GB" dirty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94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III. </a:t>
            </a:r>
            <a:r>
              <a:rPr lang="en-GB" dirty="0" err="1"/>
              <a:t>Rast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biljke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40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eathered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211</TotalTime>
  <Words>500</Words>
  <Application>Microsoft Office PowerPoint</Application>
  <PresentationFormat>Široki zaslon</PresentationFormat>
  <Paragraphs>54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Calibri</vt:lpstr>
      <vt:lpstr>Century Schoolbook</vt:lpstr>
      <vt:lpstr>Corbel</vt:lpstr>
      <vt:lpstr>Feathered</vt:lpstr>
      <vt:lpstr>Od sjemenke do biljke graha</vt:lpstr>
      <vt:lpstr>I. Klijanje sjemena</vt:lpstr>
      <vt:lpstr>16.3.</vt:lpstr>
      <vt:lpstr>17.3.</vt:lpstr>
      <vt:lpstr>II. Sadnja sjemena u zemlju</vt:lpstr>
      <vt:lpstr>17.3.</vt:lpstr>
      <vt:lpstr>18.3. </vt:lpstr>
      <vt:lpstr>20.3.</vt:lpstr>
      <vt:lpstr>III. Rast i razvoj biljke</vt:lpstr>
      <vt:lpstr>23.3.</vt:lpstr>
      <vt:lpstr>25.3.</vt:lpstr>
      <vt:lpstr>26.3.</vt:lpstr>
      <vt:lpstr>27.3. </vt:lpstr>
      <vt:lpstr>28.3.</vt:lpstr>
      <vt:lpstr>2.4.</vt:lpstr>
      <vt:lpstr>POKUS: Vanjski uvjeti klijanja sjemenske graha</vt:lpstr>
      <vt:lpstr>PowerPointova prezentacija</vt:lpstr>
      <vt:lpstr>PowerPointova prezentacija</vt:lpstr>
      <vt:lpstr>PowerPointova prezentacija</vt:lpstr>
      <vt:lpstr>PowerPointova prezentacija</vt:lpstr>
      <vt:lpstr>POKUS:  Snaga bubrenja sjemenke graha</vt:lpstr>
      <vt:lpstr>PowerPointova prezentacija</vt:lpstr>
      <vt:lpstr>PowerPointova prezentacija</vt:lpstr>
      <vt:lpstr>PowerPointova prezentacija</vt:lpstr>
      <vt:lpstr> Kraj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sjemenke do biljke graha</dc:title>
  <dc:creator>Duško Findžanović</dc:creator>
  <cp:lastModifiedBy>Tomo</cp:lastModifiedBy>
  <cp:revision>23</cp:revision>
  <dcterms:created xsi:type="dcterms:W3CDTF">2017-03-28T14:24:52Z</dcterms:created>
  <dcterms:modified xsi:type="dcterms:W3CDTF">2017-05-15T19:22:26Z</dcterms:modified>
</cp:coreProperties>
</file>