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Marko bošnjak, 5.b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smtClean="0"/>
              <a:t>Bubrenje graha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smtClean="0"/>
              <a:t>Od sjemenke do biljke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 smtClean="0"/>
              <a:t>Vanjski uvjeti klijanja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157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21.4.2017.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Stabljika je narasla visine 8-10 cm</a:t>
            </a:r>
          </a:p>
          <a:p>
            <a:r>
              <a:rPr lang="hr-HR" dirty="0" smtClean="0"/>
              <a:t>Listovi se otvaraju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41" y="1661984"/>
            <a:ext cx="28757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22.4.2017.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Stabljika je narasla visine 10-12 cm </a:t>
            </a:r>
          </a:p>
          <a:p>
            <a:r>
              <a:rPr lang="hr-HR" dirty="0" smtClean="0"/>
              <a:t>Listovi lijepo otvoreni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261" y="2007973"/>
            <a:ext cx="2571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23.4.2017.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Stabljika je narasla visine 15 cm</a:t>
            </a:r>
          </a:p>
          <a:p>
            <a:r>
              <a:rPr lang="hr-HR" dirty="0" smtClean="0"/>
              <a:t>Svakodnevno sam promatrao, zalijevao i njegovao biljku</a:t>
            </a:r>
          </a:p>
          <a:p>
            <a:r>
              <a:rPr lang="hr-HR" dirty="0" smtClean="0"/>
              <a:t>HVALA BOGU DA JE USPJELA (IZ DRUGOG POKUŠAJA) </a:t>
            </a:r>
            <a:r>
              <a:rPr lang="hr-HR" dirty="0" smtClean="0">
                <a:sym typeface="Wingdings" panose="05000000000000000000" pitchFamily="2" charset="2"/>
              </a:rPr>
              <a:t>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330" y="1105065"/>
            <a:ext cx="2767913" cy="46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300" dirty="0" smtClean="0"/>
              <a:t>Vanjski uvjeti klijanja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1.dan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200" dirty="0" smtClean="0"/>
              <a:t>- zabo sam 3 zrna nabubrenog graha na grančicu</a:t>
            </a:r>
            <a:br>
              <a:rPr lang="hr-HR" sz="2200" dirty="0" smtClean="0"/>
            </a:br>
            <a:r>
              <a:rPr lang="hr-HR" sz="2200" dirty="0" smtClean="0"/>
              <a:t>- vodom sam potopio najdoljnje zrno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5 ‘c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1351" y="3073400"/>
            <a:ext cx="1847760" cy="2717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22 ‘C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46589" y="3073400"/>
            <a:ext cx="2030579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2. I 3. Dan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800" dirty="0" smtClean="0"/>
              <a:t>- sjemenka potopljena u vodi je nabubrena </a:t>
            </a:r>
            <a:br>
              <a:rPr lang="hr-HR" sz="1800" dirty="0" smtClean="0"/>
            </a:br>
            <a:r>
              <a:rPr lang="hr-HR" sz="1800" dirty="0" smtClean="0"/>
              <a:t>- gornje dvije sjemenke su se smanjile (u prvobitno stanje)</a:t>
            </a:r>
            <a:br>
              <a:rPr lang="hr-HR" sz="1800" dirty="0" smtClean="0"/>
            </a:br>
            <a:r>
              <a:rPr lang="hr-HR" sz="1800" dirty="0" smtClean="0"/>
              <a:t>- nijedna sjemenka nije proklijala</a:t>
            </a:r>
            <a:endParaRPr lang="hr-HR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5 ‘c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0735" y="3073400"/>
            <a:ext cx="1963089" cy="2717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22 ‘c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12909" y="3073400"/>
            <a:ext cx="186011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83" y="2134281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sz="6700" dirty="0"/>
              <a:t>Hvala vam na pozornosti!!</a:t>
            </a:r>
            <a:br>
              <a:rPr lang="hr-HR" sz="6700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10700" dirty="0" smtClean="0">
                <a:sym typeface="Wingdings" panose="05000000000000000000" pitchFamily="2" charset="2"/>
              </a:rPr>
              <a:t></a:t>
            </a:r>
            <a:r>
              <a:rPr lang="hr-HR" sz="3200" dirty="0" smtClean="0">
                <a:sym typeface="Wingdings" panose="05000000000000000000" pitchFamily="2" charset="2"/>
              </a:rPr>
              <a:t/>
            </a:r>
            <a:br>
              <a:rPr lang="hr-HR" sz="3200" dirty="0" smtClean="0">
                <a:sym typeface="Wingdings" panose="05000000000000000000" pitchFamily="2" charset="2"/>
              </a:rPr>
            </a:br>
            <a:r>
              <a:rPr lang="hr-HR" sz="3200" dirty="0" smtClean="0">
                <a:sym typeface="Wingdings" panose="05000000000000000000" pitchFamily="2" charset="2"/>
              </a:rPr>
              <a:t/>
            </a:r>
            <a:br>
              <a:rPr lang="hr-HR" sz="3200" dirty="0" smtClean="0">
                <a:sym typeface="Wingdings" panose="05000000000000000000" pitchFamily="2" charset="2"/>
              </a:rPr>
            </a:br>
            <a:r>
              <a:rPr lang="hr-HR" sz="3200" dirty="0" smtClean="0">
                <a:sym typeface="Wingdings" panose="05000000000000000000" pitchFamily="2" charset="2"/>
              </a:rPr>
              <a:t>Marko bošnjak</a:t>
            </a:r>
            <a:endParaRPr lang="hr-HR" sz="10700" dirty="0"/>
          </a:p>
        </p:txBody>
      </p:sp>
    </p:spTree>
    <p:extLst>
      <p:ext uri="{BB962C8B-B14F-4D97-AF65-F5344CB8AC3E}">
        <p14:creationId xmlns:p14="http://schemas.microsoft.com/office/powerpoint/2010/main" val="376755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Bubrenje graha</a:t>
            </a:r>
            <a:br>
              <a:rPr lang="hr-HR" dirty="0" smtClean="0"/>
            </a:br>
            <a:r>
              <a:rPr lang="hr-HR" dirty="0" smtClean="0"/>
              <a:t>1. dan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Grah sam stavio u čašu i prelio vodom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Poklopio sam grah poklopcem i pritisnuo kamenom</a:t>
            </a:r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55243" y="3073400"/>
            <a:ext cx="1917782" cy="27178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64259" y="3073400"/>
            <a:ext cx="197956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2.Dan </a:t>
            </a:r>
            <a:br>
              <a:rPr lang="hr-HR" dirty="0" smtClean="0"/>
            </a:br>
            <a:r>
              <a:rPr lang="hr-HR" dirty="0" smtClean="0"/>
              <a:t>Sljedećeg dana grah je upio vodu i nabubrio je</a:t>
            </a:r>
            <a:br>
              <a:rPr lang="hr-HR" dirty="0" smtClean="0"/>
            </a:br>
            <a:r>
              <a:rPr lang="hr-HR" dirty="0" smtClean="0"/>
              <a:t>dolio sam još vode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568" y="2249488"/>
            <a:ext cx="239343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3.Dan</a:t>
            </a:r>
            <a:br>
              <a:rPr lang="hr-HR" dirty="0" smtClean="0"/>
            </a:br>
            <a:r>
              <a:rPr lang="hr-HR" dirty="0" smtClean="0"/>
              <a:t>grah je postao sve veći-udvostručio se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je grah bubrio tako su se kamen i pločica podizali</a:t>
            </a:r>
          </a:p>
          <a:p>
            <a:r>
              <a:rPr lang="hr-HR" dirty="0" smtClean="0"/>
              <a:t>Voda se pri vrhu zapijenila, zamutila i postala neugodnog mirisa</a:t>
            </a:r>
          </a:p>
          <a:p>
            <a:r>
              <a:rPr lang="hr-HR" dirty="0" smtClean="0"/>
              <a:t>Promjenio sam vodu</a:t>
            </a:r>
          </a:p>
          <a:p>
            <a:r>
              <a:rPr lang="hr-HR" dirty="0" smtClean="0"/>
              <a:t>Sjemenka se smrežurala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46" y="3388493"/>
            <a:ext cx="2240692" cy="3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6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 sjemenke do biljke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11.4.2017. posijao sam grah (sjemenke su prethodno prenoćile u vodi)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11" y="2844114"/>
            <a:ext cx="2274415" cy="36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5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12.4.2017.</a:t>
            </a:r>
            <a:br>
              <a:rPr lang="hr-HR" dirty="0" smtClean="0"/>
            </a:br>
            <a:r>
              <a:rPr lang="hr-HR" dirty="0" smtClean="0"/>
              <a:t>13.4.2017.     zalijevam grah prskanjem zemlje</a:t>
            </a:r>
            <a:br>
              <a:rPr lang="hr-HR" dirty="0" smtClean="0"/>
            </a:br>
            <a:r>
              <a:rPr lang="hr-HR" dirty="0" smtClean="0"/>
              <a:t>14.4.2017.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15.4.2017. – počela se dizati zemlja</a:t>
            </a:r>
          </a:p>
          <a:p>
            <a:r>
              <a:rPr lang="hr-HR" dirty="0" smtClean="0"/>
              <a:t>16.4.2017. – zemlja se sve više podiže</a:t>
            </a:r>
          </a:p>
          <a:p>
            <a:r>
              <a:rPr lang="hr-HR" dirty="0" smtClean="0"/>
              <a:t>17.4.2017. – izviruje klica iz zemlje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2" y="2097088"/>
            <a:ext cx="2603928" cy="39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18.4.2017.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Izašle su klice </a:t>
            </a:r>
          </a:p>
          <a:p>
            <a:r>
              <a:rPr lang="hr-HR" dirty="0" smtClean="0"/>
              <a:t>Formira se stabljika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01" y="1579605"/>
            <a:ext cx="30734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19.4.2017.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Stabljika se podiže </a:t>
            </a:r>
          </a:p>
          <a:p>
            <a:r>
              <a:rPr lang="hr-HR" dirty="0" smtClean="0"/>
              <a:t>Izrastaju prvi listovi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16" y="1571367"/>
            <a:ext cx="29087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20.4.2017.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Stabljika je narasla visine 5-7 cm</a:t>
            </a:r>
          </a:p>
          <a:p>
            <a:r>
              <a:rPr lang="hr-HR" dirty="0" smtClean="0"/>
              <a:t>I dalje svakodnevno zalijevam biljku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19" y="1447800"/>
            <a:ext cx="27769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4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74</TotalTime>
  <Words>200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Wingdings</vt:lpstr>
      <vt:lpstr>Circuit</vt:lpstr>
      <vt:lpstr>Marko bošnjak, 5.b</vt:lpstr>
      <vt:lpstr>Bubrenje graha 1. dan</vt:lpstr>
      <vt:lpstr>2.Dan  Sljedećeg dana grah je upio vodu i nabubrio je dolio sam još vode</vt:lpstr>
      <vt:lpstr>3.Dan grah je postao sve veći-udvostručio se </vt:lpstr>
      <vt:lpstr>Od sjemenke do biljke</vt:lpstr>
      <vt:lpstr>12.4.2017. 13.4.2017.     zalijevam grah prskanjem zemlje 14.4.2017.</vt:lpstr>
      <vt:lpstr>18.4.2017. </vt:lpstr>
      <vt:lpstr>19.4.2017.</vt:lpstr>
      <vt:lpstr>20.4.2017.</vt:lpstr>
      <vt:lpstr>21.4.2017.</vt:lpstr>
      <vt:lpstr>22.4.2017.</vt:lpstr>
      <vt:lpstr>23.4.2017.</vt:lpstr>
      <vt:lpstr>Vanjski uvjeti klijanja 1.dan - zabo sam 3 zrna nabubrenog graha na grančicu - vodom sam potopio najdoljnje zrno </vt:lpstr>
      <vt:lpstr>2. I 3. Dan - sjemenka potopljena u vodi je nabubrena  - gornje dvije sjemenke su se smanjile (u prvobitno stanje) - nijedna sjemenka nije proklijala</vt:lpstr>
      <vt:lpstr> Hvala vam na pozornosti!!    Marko bošnjak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 bošnjak, 5.b</dc:title>
  <dc:creator>Silvana</dc:creator>
  <cp:lastModifiedBy>Silvana</cp:lastModifiedBy>
  <cp:revision>9</cp:revision>
  <dcterms:created xsi:type="dcterms:W3CDTF">2017-04-23T19:04:28Z</dcterms:created>
  <dcterms:modified xsi:type="dcterms:W3CDTF">2017-04-23T20:19:22Z</dcterms:modified>
</cp:coreProperties>
</file>