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10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9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2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5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9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4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91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3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45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0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395" y="2404531"/>
            <a:ext cx="7766936" cy="1646302"/>
          </a:xfrm>
        </p:spPr>
        <p:txBody>
          <a:bodyPr/>
          <a:lstStyle/>
          <a:p>
            <a:r>
              <a:rPr lang="hr-HR" dirty="0"/>
              <a:t>PROCES RASTA GRAHA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Lada Zvečevac 5.b</a:t>
            </a:r>
          </a:p>
        </p:txBody>
      </p:sp>
    </p:spTree>
    <p:extLst>
      <p:ext uri="{BB962C8B-B14F-4D97-AF65-F5344CB8AC3E}">
        <p14:creationId xmlns:p14="http://schemas.microsoft.com/office/powerpoint/2010/main" val="25309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1.DAN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718" y="2449114"/>
            <a:ext cx="4184650" cy="31384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33056" y="2449114"/>
            <a:ext cx="3650440" cy="3138487"/>
          </a:xfrm>
        </p:spPr>
      </p:pic>
      <p:sp>
        <p:nvSpPr>
          <p:cNvPr id="11" name="TextBox 10"/>
          <p:cNvSpPr txBox="1"/>
          <p:nvPr/>
        </p:nvSpPr>
        <p:spPr>
          <a:xfrm>
            <a:off x="718225" y="5875732"/>
            <a:ext cx="920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1.Dan sam stavila grah u vodu kako bi se natopio a zatim sam zasadila grah i zalila ga .</a:t>
            </a:r>
          </a:p>
        </p:txBody>
      </p:sp>
    </p:spTree>
    <p:extLst>
      <p:ext uri="{BB962C8B-B14F-4D97-AF65-F5344CB8AC3E}">
        <p14:creationId xmlns:p14="http://schemas.microsoft.com/office/powerpoint/2010/main" val="30805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3.-4.DAN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15" y="4704090"/>
            <a:ext cx="6314536" cy="576262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Moj grah još nije počeo rastiali vjeruj da će ispasti super prem da su mi tri graha uvenula...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9274000" y="2562045"/>
            <a:ext cx="45719" cy="1752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420475" y="1339765"/>
            <a:ext cx="4186237" cy="3133742"/>
          </a:xfrm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0101532" y="2303253"/>
            <a:ext cx="979481" cy="102941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7669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5.-6.DAN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40" y="1810513"/>
            <a:ext cx="5225704" cy="4287234"/>
          </a:xfrm>
        </p:spPr>
      </p:pic>
      <p:sp>
        <p:nvSpPr>
          <p:cNvPr id="13" name="TextBox 12"/>
          <p:cNvSpPr txBox="1"/>
          <p:nvPr/>
        </p:nvSpPr>
        <p:spPr>
          <a:xfrm>
            <a:off x="5568696" y="1820673"/>
            <a:ext cx="4615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6.Dan kada sam zaljevala svoj grah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primjetila sam da je počeo klijati te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sam bolje pogledala i shvatila da se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vidi njegova stabljika.</a:t>
            </a:r>
          </a:p>
        </p:txBody>
      </p:sp>
    </p:spTree>
    <p:extLst>
      <p:ext uri="{BB962C8B-B14F-4D97-AF65-F5344CB8AC3E}">
        <p14:creationId xmlns:p14="http://schemas.microsoft.com/office/powerpoint/2010/main" val="28882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401324"/>
            <a:ext cx="3854528" cy="769108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latin typeface="Bell MT" panose="02020503060305020303" pitchFamily="18" charset="0"/>
              </a:rPr>
              <a:t>9.-10. DAN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841248"/>
            <a:ext cx="4513262" cy="48371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60" y="2127845"/>
            <a:ext cx="3854528" cy="2584449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Već 9.dan je moj grah počeo rasti u visinu i dobijati listove.Kako nebi nedostajalo svjetla stavila sam ga na prozor i ponovno zalila. </a:t>
            </a:r>
          </a:p>
          <a:p>
            <a:endParaRPr lang="hr-HR" sz="24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>
                <a:latin typeface="Bell MT" panose="02020503060305020303" pitchFamily="18" charset="0"/>
              </a:rPr>
              <a:t>14.-15.DAN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045" y="2243798"/>
            <a:ext cx="4185623" cy="57626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5614" y="1851340"/>
            <a:ext cx="5205981" cy="3904485"/>
          </a:xfrm>
        </p:spPr>
      </p:pic>
      <p:sp>
        <p:nvSpPr>
          <p:cNvPr id="15" name="TextBox 14"/>
          <p:cNvSpPr txBox="1"/>
          <p:nvPr/>
        </p:nvSpPr>
        <p:spPr>
          <a:xfrm>
            <a:off x="2488881" y="5972027"/>
            <a:ext cx="372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Moj grah je izrastao 14. dan</a:t>
            </a:r>
          </a:p>
        </p:txBody>
      </p:sp>
    </p:spTree>
    <p:extLst>
      <p:ext uri="{BB962C8B-B14F-4D97-AF65-F5344CB8AC3E}">
        <p14:creationId xmlns:p14="http://schemas.microsoft.com/office/powerpoint/2010/main" val="478238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dirty="0">
                <a:latin typeface="Bell MT" panose="02020503060305020303" pitchFamily="18" charset="0"/>
              </a:rPr>
              <a:t>Proces rasta graha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88" y="1930400"/>
            <a:ext cx="4801559" cy="3881437"/>
          </a:xfrm>
        </p:spPr>
      </p:pic>
      <p:sp>
        <p:nvSpPr>
          <p:cNvPr id="6" name="TextBox 5"/>
          <p:cNvSpPr txBox="1"/>
          <p:nvPr/>
        </p:nvSpPr>
        <p:spPr>
          <a:xfrm>
            <a:off x="2380890" y="5811837"/>
            <a:ext cx="6573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Moj grah je prošao sve procese rasta kao i grah na 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ovoj slici.</a:t>
            </a:r>
          </a:p>
        </p:txBody>
      </p:sp>
    </p:spTree>
    <p:extLst>
      <p:ext uri="{BB962C8B-B14F-4D97-AF65-F5344CB8AC3E}">
        <p14:creationId xmlns:p14="http://schemas.microsoft.com/office/powerpoint/2010/main" val="26814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Hvala na slušanju!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491" y="1622479"/>
            <a:ext cx="6732303" cy="4589694"/>
          </a:xfrm>
        </p:spPr>
      </p:pic>
    </p:spTree>
    <p:extLst>
      <p:ext uri="{BB962C8B-B14F-4D97-AF65-F5344CB8AC3E}">
        <p14:creationId xmlns:p14="http://schemas.microsoft.com/office/powerpoint/2010/main" val="3903529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153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Bell MT</vt:lpstr>
      <vt:lpstr>Trebuchet MS</vt:lpstr>
      <vt:lpstr>Wingdings 3</vt:lpstr>
      <vt:lpstr>Facet</vt:lpstr>
      <vt:lpstr>PROCES RASTA GRAHA</vt:lpstr>
      <vt:lpstr>1.DAN</vt:lpstr>
      <vt:lpstr>3.-4.DAN</vt:lpstr>
      <vt:lpstr>5.-6.DAN</vt:lpstr>
      <vt:lpstr>9.-10. DAN</vt:lpstr>
      <vt:lpstr>14.-15.DAN</vt:lpstr>
      <vt:lpstr>Proces rasta graha </vt:lpstr>
      <vt:lpstr>Hvala na slušanju!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Korni</dc:creator>
  <cp:lastModifiedBy>Korni</cp:lastModifiedBy>
  <cp:revision>14</cp:revision>
  <dcterms:created xsi:type="dcterms:W3CDTF">2017-04-23T18:54:38Z</dcterms:created>
  <dcterms:modified xsi:type="dcterms:W3CDTF">2017-04-24T07:53:19Z</dcterms:modified>
</cp:coreProperties>
</file>