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D34-3F21-45E7-A7AD-C610EBE99813}" type="datetimeFigureOut">
              <a:rPr lang="hr-HR" smtClean="0"/>
              <a:t>26.4.2017.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23FE-40A6-4E04-BD2B-C213ABDE1F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68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D34-3F21-45E7-A7AD-C610EBE99813}" type="datetimeFigureOut">
              <a:rPr lang="hr-HR" smtClean="0"/>
              <a:t>26.4.2017.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23FE-40A6-4E04-BD2B-C213ABDE1F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879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D34-3F21-45E7-A7AD-C610EBE99813}" type="datetimeFigureOut">
              <a:rPr lang="hr-HR" smtClean="0"/>
              <a:t>26.4.2017.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23FE-40A6-4E04-BD2B-C213ABDE1F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185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D34-3F21-45E7-A7AD-C610EBE99813}" type="datetimeFigureOut">
              <a:rPr lang="hr-HR" smtClean="0"/>
              <a:t>26.4.2017.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23FE-40A6-4E04-BD2B-C213ABDE1F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486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D34-3F21-45E7-A7AD-C610EBE99813}" type="datetimeFigureOut">
              <a:rPr lang="hr-HR" smtClean="0"/>
              <a:t>26.4.2017.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23FE-40A6-4E04-BD2B-C213ABDE1F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785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D34-3F21-45E7-A7AD-C610EBE99813}" type="datetimeFigureOut">
              <a:rPr lang="hr-HR" smtClean="0"/>
              <a:t>26.4.2017.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23FE-40A6-4E04-BD2B-C213ABDE1F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502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D34-3F21-45E7-A7AD-C610EBE99813}" type="datetimeFigureOut">
              <a:rPr lang="hr-HR" smtClean="0"/>
              <a:t>26.4.2017.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23FE-40A6-4E04-BD2B-C213ABDE1F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12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D34-3F21-45E7-A7AD-C610EBE99813}" type="datetimeFigureOut">
              <a:rPr lang="hr-HR" smtClean="0"/>
              <a:t>26.4.2017.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23FE-40A6-4E04-BD2B-C213ABDE1F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209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D34-3F21-45E7-A7AD-C610EBE99813}" type="datetimeFigureOut">
              <a:rPr lang="hr-HR" smtClean="0"/>
              <a:t>26.4.2017.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23FE-40A6-4E04-BD2B-C213ABDE1F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264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D34-3F21-45E7-A7AD-C610EBE99813}" type="datetimeFigureOut">
              <a:rPr lang="hr-HR" smtClean="0"/>
              <a:t>26.4.2017.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23FE-40A6-4E04-BD2B-C213ABDE1F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625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D34-3F21-45E7-A7AD-C610EBE99813}" type="datetimeFigureOut">
              <a:rPr lang="hr-HR" smtClean="0"/>
              <a:t>26.4.2017.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23FE-40A6-4E04-BD2B-C213ABDE1F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636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DD34-3F21-45E7-A7AD-C610EBE99813}" type="datetimeFigureOut">
              <a:rPr lang="hr-HR" smtClean="0"/>
              <a:t>26.4.2017.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823FE-40A6-4E04-BD2B-C213ABDE1F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040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vrt.com/povrce/grah-phaseolus-vulgaris" TargetMode="External"/><Relationship Id="rId2" Type="http://schemas.openxmlformats.org/officeDocument/2006/relationships/hyperlink" Target="https://bs.wikipedia.org/wiki/Gra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i="1" u="sng" dirty="0" err="1">
                <a:solidFill>
                  <a:srgbClr val="00B0F0"/>
                </a:solidFill>
              </a:rPr>
              <a:t>Grah</a:t>
            </a:r>
            <a:r>
              <a:rPr lang="en-US" sz="8800" b="1" i="1" u="sng" dirty="0">
                <a:solidFill>
                  <a:srgbClr val="00B0F0"/>
                </a:solidFill>
              </a:rPr>
              <a:t> - </a:t>
            </a:r>
            <a:r>
              <a:rPr lang="en-US" sz="8800" b="1" i="1" u="sng" dirty="0" err="1">
                <a:solidFill>
                  <a:srgbClr val="00B0F0"/>
                </a:solidFill>
              </a:rPr>
              <a:t>Phaseolus</a:t>
            </a:r>
            <a:r>
              <a:rPr lang="en-US" sz="8800" b="1" i="1" u="sng" dirty="0">
                <a:solidFill>
                  <a:srgbClr val="00B0F0"/>
                </a:solidFill>
              </a:rPr>
              <a:t> </a:t>
            </a:r>
            <a:r>
              <a:rPr lang="en-US" sz="8800" b="1" i="1" u="sng" dirty="0" smtClean="0">
                <a:solidFill>
                  <a:srgbClr val="00B0F0"/>
                </a:solidFill>
              </a:rPr>
              <a:t>vulgaris</a:t>
            </a:r>
            <a:endParaRPr lang="hr-HR" sz="8800" b="1" i="1" u="sng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661248"/>
            <a:ext cx="8424936" cy="720080"/>
          </a:xfrm>
        </p:spPr>
        <p:txBody>
          <a:bodyPr>
            <a:normAutofit/>
          </a:bodyPr>
          <a:lstStyle/>
          <a:p>
            <a:pPr algn="just"/>
            <a:r>
              <a:rPr lang="hr-HR" sz="1800" b="1" i="1" dirty="0" smtClean="0">
                <a:solidFill>
                  <a:srgbClr val="00B0F0"/>
                </a:solidFill>
              </a:rPr>
              <a:t>Učenik: Saša Jeličić, 5a                                                                            Nastavnik: Saša Musa</a:t>
            </a:r>
          </a:p>
        </p:txBody>
      </p:sp>
    </p:spTree>
    <p:extLst>
      <p:ext uri="{BB962C8B-B14F-4D97-AF65-F5344CB8AC3E}">
        <p14:creationId xmlns:p14="http://schemas.microsoft.com/office/powerpoint/2010/main" val="17152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0739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6651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9442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Literatura:</a:t>
            </a:r>
          </a:p>
          <a:p>
            <a:pPr marL="0" indent="0">
              <a:buNone/>
            </a:pP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 smtClean="0">
                <a:hlinkClick r:id="rId2"/>
              </a:rPr>
              <a:t>https://bs.wikipedia.org/wiki/Grah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hlinkClick r:id="rId3"/>
              </a:rPr>
              <a:t>http://www.biovrt.com/povrce/grah-phaseolus-vulgaris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25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Grah je najpoznatiji predstavnik mahunarki, koje se zbog visokog sadržaja bjelančevina i ugljikohidrata ubrajaju u povrće s najhranjivijim tvarima, a neke vrste i u one s izrazitim ljekovitim svojstvima.</a:t>
            </a:r>
          </a:p>
          <a:p>
            <a:r>
              <a:rPr lang="hr-H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 </a:t>
            </a:r>
            <a:r>
              <a:rPr lang="hr-H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svijetu postoji oko 70 vrsta ovog povrća. To je jednogodišnja zeljasta biljka koja sazrijeva u </a:t>
            </a:r>
            <a:r>
              <a:rPr lang="hr-H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jesen.</a:t>
            </a:r>
          </a:p>
          <a:p>
            <a:r>
              <a:rPr lang="hr-H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 Europu je donešen u 16. stoljeću iz Srednje i Južne Amerike, gdje su ga prvi uzgajali indijanci prije više od 8000 godina.</a:t>
            </a:r>
          </a:p>
          <a:p>
            <a:r>
              <a:rPr lang="vi-V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hr-H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</a:t>
            </a:r>
            <a:r>
              <a:rPr lang="vi-VN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rah </a:t>
            </a:r>
            <a:r>
              <a:rPr lang="vi-V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 </a:t>
            </a:r>
            <a:r>
              <a:rPr lang="hr-H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 našim krajevima </a:t>
            </a:r>
            <a:r>
              <a:rPr lang="vi-VN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uglavnom </a:t>
            </a:r>
            <a:r>
              <a:rPr lang="vi-V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konzumira u obliku čorbe </a:t>
            </a:r>
            <a:r>
              <a:rPr lang="vi-VN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ili kisel</a:t>
            </a:r>
            <a:r>
              <a:rPr lang="hr-H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</a:t>
            </a:r>
            <a:r>
              <a:rPr lang="vi-VN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salat</a:t>
            </a:r>
            <a:r>
              <a:rPr lang="hr-H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</a:t>
            </a:r>
            <a:r>
              <a:rPr lang="vi-VN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vi-V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(sa lukom). Kuha se sa sušenim mesom </a:t>
            </a:r>
            <a:r>
              <a:rPr lang="vi-VN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 </a:t>
            </a:r>
            <a:r>
              <a:rPr lang="vi-V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drugim povrćem</a:t>
            </a:r>
            <a:r>
              <a:rPr lang="vi-VN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vi-VN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vi-V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 </a:t>
            </a:r>
            <a:r>
              <a:rPr lang="vi-VN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vegetarijanskoj</a:t>
            </a:r>
            <a:r>
              <a:rPr lang="hr-H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vi-VN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kuhinji </a:t>
            </a:r>
            <a:r>
              <a:rPr lang="vi-V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grah je veoma popularan jer se njegovom upotrebom nadoknađuje nedostatak bjelančevina</a:t>
            </a:r>
            <a:r>
              <a:rPr lang="vi-VN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r>
              <a:rPr lang="hr-HR" sz="2000" b="1" dirty="0" smtClean="0">
                <a:solidFill>
                  <a:srgbClr val="00B0F0"/>
                </a:solidFill>
              </a:rPr>
              <a:t/>
            </a:r>
            <a:br>
              <a:rPr lang="hr-HR" sz="2000" b="1" dirty="0" smtClean="0">
                <a:solidFill>
                  <a:srgbClr val="00B0F0"/>
                </a:solidFill>
              </a:rPr>
            </a:br>
            <a:endParaRPr lang="hr-HR" sz="2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 graha</a:t>
            </a:r>
            <a:endParaRPr lang="hr-HR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65104"/>
          </a:xfrm>
        </p:spPr>
      </p:pic>
    </p:spTree>
    <p:extLst>
      <p:ext uri="{BB962C8B-B14F-4D97-AF65-F5344CB8AC3E}">
        <p14:creationId xmlns:p14="http://schemas.microsoft.com/office/powerpoint/2010/main" val="20490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2481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2658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6154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8282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7126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57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74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Grah - Phaseolus vulgaris</vt:lpstr>
      <vt:lpstr>PowerPoint Presentation</vt:lpstr>
      <vt:lpstr>Rast graha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Grah - Phaseolus vulgaris</dc:title>
  <dc:creator>ATHLON</dc:creator>
  <cp:lastModifiedBy>ATHLON</cp:lastModifiedBy>
  <cp:revision>7</cp:revision>
  <dcterms:created xsi:type="dcterms:W3CDTF">2017-04-26T07:03:42Z</dcterms:created>
  <dcterms:modified xsi:type="dcterms:W3CDTF">2017-04-26T08:05:33Z</dcterms:modified>
</cp:coreProperties>
</file>