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64" r:id="rId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06CFD-36CD-4867-8556-0EAD9B433469}" type="datetimeFigureOut">
              <a:rPr lang="hr-HR" smtClean="0"/>
              <a:pPr/>
              <a:t>26.4.2017.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765D-8D32-48EE-9CB4-DD08889C588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06CFD-36CD-4867-8556-0EAD9B433469}" type="datetimeFigureOut">
              <a:rPr lang="hr-HR" smtClean="0"/>
              <a:pPr/>
              <a:t>26.4.2017.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765D-8D32-48EE-9CB4-DD08889C588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06CFD-36CD-4867-8556-0EAD9B433469}" type="datetimeFigureOut">
              <a:rPr lang="hr-HR" smtClean="0"/>
              <a:pPr/>
              <a:t>26.4.2017.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765D-8D32-48EE-9CB4-DD08889C588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06CFD-36CD-4867-8556-0EAD9B433469}" type="datetimeFigureOut">
              <a:rPr lang="hr-HR" smtClean="0"/>
              <a:pPr/>
              <a:t>26.4.2017.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765D-8D32-48EE-9CB4-DD08889C588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06CFD-36CD-4867-8556-0EAD9B433469}" type="datetimeFigureOut">
              <a:rPr lang="hr-HR" smtClean="0"/>
              <a:pPr/>
              <a:t>26.4.2017.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B2C765D-8D32-48EE-9CB4-DD08889C588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06CFD-36CD-4867-8556-0EAD9B433469}" type="datetimeFigureOut">
              <a:rPr lang="hr-HR" smtClean="0"/>
              <a:pPr/>
              <a:t>26.4.2017.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765D-8D32-48EE-9CB4-DD08889C588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06CFD-36CD-4867-8556-0EAD9B433469}" type="datetimeFigureOut">
              <a:rPr lang="hr-HR" smtClean="0"/>
              <a:pPr/>
              <a:t>26.4.2017.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765D-8D32-48EE-9CB4-DD08889C588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06CFD-36CD-4867-8556-0EAD9B433469}" type="datetimeFigureOut">
              <a:rPr lang="hr-HR" smtClean="0"/>
              <a:pPr/>
              <a:t>26.4.2017.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765D-8D32-48EE-9CB4-DD08889C588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06CFD-36CD-4867-8556-0EAD9B433469}" type="datetimeFigureOut">
              <a:rPr lang="hr-HR" smtClean="0"/>
              <a:pPr/>
              <a:t>26.4.2017.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765D-8D32-48EE-9CB4-DD08889C588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06CFD-36CD-4867-8556-0EAD9B433469}" type="datetimeFigureOut">
              <a:rPr lang="hr-HR" smtClean="0"/>
              <a:pPr/>
              <a:t>26.4.2017.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765D-8D32-48EE-9CB4-DD08889C588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06CFD-36CD-4867-8556-0EAD9B433469}" type="datetimeFigureOut">
              <a:rPr lang="hr-HR" smtClean="0"/>
              <a:pPr/>
              <a:t>26.4.2017.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765D-8D32-48EE-9CB4-DD08889C588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E506CFD-36CD-4867-8556-0EAD9B433469}" type="datetimeFigureOut">
              <a:rPr lang="hr-HR" smtClean="0"/>
              <a:pPr/>
              <a:t>26.4.2017.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B2C765D-8D32-48EE-9CB4-DD08889C588A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8229600" cy="1178750"/>
          </a:xfrm>
        </p:spPr>
        <p:txBody>
          <a:bodyPr/>
          <a:lstStyle/>
          <a:p>
            <a:r>
              <a:rPr lang="hr-HR" smtClean="0"/>
              <a:t>Klijanje graha</a:t>
            </a:r>
            <a:endParaRPr lang="hr-HR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475910" y="3429000"/>
            <a:ext cx="6192180" cy="1575175"/>
          </a:xfrm>
        </p:spPr>
        <p:txBody>
          <a:bodyPr/>
          <a:lstStyle/>
          <a:p>
            <a:pPr algn="l"/>
            <a:r>
              <a:rPr lang="hr-HR" smtClean="0"/>
              <a:t> Josip Škrtić </a:t>
            </a:r>
            <a:r>
              <a:rPr lang="hr-HR" smtClean="0"/>
              <a:t>5.B</a:t>
            </a:r>
            <a:endParaRPr lang="hr-HR" smtClean="0"/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Sadnja graha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44234"/>
            <a:ext cx="8229600" cy="765125"/>
          </a:xfrm>
        </p:spPr>
        <p:txBody>
          <a:bodyPr>
            <a:normAutofit fontScale="55000" lnSpcReduction="20000"/>
          </a:bodyPr>
          <a:lstStyle/>
          <a:p>
            <a:r>
              <a:rPr lang="hr-HR" smtClean="0"/>
              <a:t>Grah sam zasadio u tri plastične čaše 14.4.2017. godine. Koristio sam tri plastične čaše kako bih bio siguran da će mi barem u jednoj isklijati grah. U svaku čašu stavio sam po tri sjemenke graha. Grah sam zasadio u zemlju za cvijeće.</a:t>
            </a:r>
            <a:endParaRPr lang="hr-HR"/>
          </a:p>
        </p:txBody>
      </p:sp>
      <p:pic>
        <p:nvPicPr>
          <p:cNvPr id="1026" name="Picture 2" descr="C:\Users\Korisnik\Desktop\Pokus\20170414_1804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6625" y="1511787"/>
            <a:ext cx="6390710" cy="3834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Klijanje graha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44234"/>
            <a:ext cx="8229600" cy="765125"/>
          </a:xfrm>
        </p:spPr>
        <p:txBody>
          <a:bodyPr>
            <a:normAutofit fontScale="92500" lnSpcReduction="20000"/>
          </a:bodyPr>
          <a:lstStyle/>
          <a:p>
            <a:r>
              <a:rPr lang="hr-HR" smtClean="0"/>
              <a:t>Već nakon jednog dana, 15.4.2017. u čaši lijevo pojavila se klica graha. Grah je zasađen vani.</a:t>
            </a:r>
            <a:endParaRPr lang="hr-HR"/>
          </a:p>
        </p:txBody>
      </p:sp>
      <p:pic>
        <p:nvPicPr>
          <p:cNvPr id="2050" name="Picture 2" descr="C:\Users\Korisnik\Desktop\Pokus\20170415_1409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5016" y="1480809"/>
            <a:ext cx="6493968" cy="38963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Klijanje graha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44234"/>
            <a:ext cx="8229600" cy="765125"/>
          </a:xfrm>
        </p:spPr>
        <p:txBody>
          <a:bodyPr>
            <a:normAutofit fontScale="62500" lnSpcReduction="20000"/>
          </a:bodyPr>
          <a:lstStyle/>
          <a:p>
            <a:r>
              <a:rPr lang="hr-HR" smtClean="0"/>
              <a:t>20.4.2017. grah je isklijao u sve tri posude. Najmanji je bio u srednjoj, gdje je tek počeo klijati. U lijevoj i desnoj posudi počele su klijati i druge dvije sjemenke.</a:t>
            </a:r>
            <a:endParaRPr lang="hr-HR"/>
          </a:p>
        </p:txBody>
      </p:sp>
      <p:pic>
        <p:nvPicPr>
          <p:cNvPr id="3074" name="Picture 2" descr="C:\Users\Korisnik\Desktop\Pokus\20170420_0909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7870" y="1374522"/>
            <a:ext cx="6848260" cy="41089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Klijanje graha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44234"/>
            <a:ext cx="8229600" cy="765125"/>
          </a:xfrm>
        </p:spPr>
        <p:txBody>
          <a:bodyPr>
            <a:normAutofit fontScale="92500" lnSpcReduction="20000"/>
          </a:bodyPr>
          <a:lstStyle/>
          <a:p>
            <a:r>
              <a:rPr lang="hr-HR" smtClean="0"/>
              <a:t>26.4.2017. u prvoj i trećoj posudi zasađeni grah je imao već 4 lista, nakon samo 12 dana od sadnje.</a:t>
            </a:r>
            <a:endParaRPr lang="hr-HR"/>
          </a:p>
        </p:txBody>
      </p:sp>
      <p:pic>
        <p:nvPicPr>
          <p:cNvPr id="4098" name="Picture 2" descr="C:\Users\Korisnik\Desktop\Pokus\20170426_1130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4132" y="1444279"/>
            <a:ext cx="6615735" cy="39694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Bubrenje graha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44234"/>
            <a:ext cx="8229600" cy="765125"/>
          </a:xfrm>
        </p:spPr>
        <p:txBody>
          <a:bodyPr>
            <a:normAutofit fontScale="92500" lnSpcReduction="20000"/>
          </a:bodyPr>
          <a:lstStyle/>
          <a:p>
            <a:r>
              <a:rPr lang="hr-HR" smtClean="0"/>
              <a:t>26.4.2017. grah sam zalio vodom i na njega postavio kamen.</a:t>
            </a:r>
            <a:endParaRPr lang="hr-H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538791"/>
            <a:ext cx="4572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38790"/>
            <a:ext cx="4575508" cy="2745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Bubrenje graha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44234"/>
            <a:ext cx="8229600" cy="765125"/>
          </a:xfrm>
        </p:spPr>
        <p:txBody>
          <a:bodyPr>
            <a:normAutofit fontScale="92500"/>
          </a:bodyPr>
          <a:lstStyle/>
          <a:p>
            <a:r>
              <a:rPr lang="hr-HR" smtClean="0"/>
              <a:t>27.4.2017. grah je upio svu vodu i podigo kamen.</a:t>
            </a:r>
            <a:endParaRPr lang="hr-H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4572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57400"/>
            <a:ext cx="4572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18811"/>
            <a:ext cx="8229600" cy="2565284"/>
          </a:xfrm>
        </p:spPr>
        <p:txBody>
          <a:bodyPr>
            <a:noAutofit/>
          </a:bodyPr>
          <a:lstStyle/>
          <a:p>
            <a:r>
              <a:rPr lang="hr-HR" sz="9600" smtClean="0"/>
              <a:t>Hvala na pažnji</a:t>
            </a:r>
            <a:endParaRPr lang="hr-HR" sz="960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475910" y="0"/>
            <a:ext cx="6192180" cy="1575175"/>
          </a:xfrm>
        </p:spPr>
        <p:txBody>
          <a:bodyPr/>
          <a:lstStyle/>
          <a:p>
            <a:pPr algn="l"/>
            <a:r>
              <a:rPr lang="hr-HR" smtClean="0"/>
              <a:t> </a:t>
            </a:r>
          </a:p>
          <a:p>
            <a:pPr algn="l"/>
            <a:r>
              <a:rPr lang="hr-HR" smtClean="0"/>
              <a:t> </a:t>
            </a:r>
            <a:endParaRPr lang="hr-HR"/>
          </a:p>
        </p:txBody>
      </p:sp>
    </p:spTree>
  </p:cSld>
  <p:clrMapOvr>
    <a:masterClrMapping/>
  </p:clrMapOvr>
  <p:transition>
    <p:newsflash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658</TotalTime>
  <Words>170</Words>
  <Application>Microsoft Office PowerPoint</Application>
  <PresentationFormat>On-screen Show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Apex</vt:lpstr>
      <vt:lpstr>Klijanje graha</vt:lpstr>
      <vt:lpstr>Sadnja graha</vt:lpstr>
      <vt:lpstr>Klijanje graha</vt:lpstr>
      <vt:lpstr>Klijanje graha</vt:lpstr>
      <vt:lpstr>Klijanje graha</vt:lpstr>
      <vt:lpstr>Bubrenje graha</vt:lpstr>
      <vt:lpstr>Bubrenje graha</vt:lpstr>
      <vt:lpstr>Hvala na pažnji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Harry Potter</dc:title>
  <dc:creator>Zoran Škrtić</dc:creator>
  <cp:lastModifiedBy>Zoran Škrtić</cp:lastModifiedBy>
  <cp:revision>5</cp:revision>
  <dcterms:created xsi:type="dcterms:W3CDTF">2017-04-01T08:20:28Z</dcterms:created>
  <dcterms:modified xsi:type="dcterms:W3CDTF">2017-04-27T06:46:23Z</dcterms:modified>
</cp:coreProperties>
</file>