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8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5/11/2017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5/11/2017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5/11/2017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472617" y="-669742"/>
            <a:ext cx="7826119" cy="1646302"/>
          </a:xfrm>
        </p:spPr>
        <p:txBody>
          <a:bodyPr/>
          <a:lstStyle/>
          <a:p>
            <a:r>
              <a:rPr lang="hr-HR" dirty="0" smtClean="0"/>
              <a:t>Grah</a:t>
            </a:r>
            <a:endParaRPr lang="hr-B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4759041" y="2095908"/>
            <a:ext cx="14398965" cy="3122478"/>
          </a:xfrm>
        </p:spPr>
        <p:txBody>
          <a:bodyPr>
            <a:normAutofit lnSpcReduction="10000"/>
          </a:bodyPr>
          <a:lstStyle/>
          <a:p>
            <a:r>
              <a:rPr lang="hr-HR" sz="2800" dirty="0" smtClean="0"/>
              <a:t>Potrebno:</a:t>
            </a:r>
            <a:r>
              <a:rPr lang="hr-HR" dirty="0" smtClean="0"/>
              <a:t>     </a:t>
            </a:r>
            <a:r>
              <a:rPr lang="hr-HR" sz="2400" dirty="0" smtClean="0"/>
              <a:t>Posudica,Zemlja za cvijeće,Voda,Par zrnaca graha</a:t>
            </a:r>
          </a:p>
          <a:p>
            <a:r>
              <a:rPr lang="hr-HR" dirty="0" smtClean="0"/>
              <a:t>       </a:t>
            </a:r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r>
              <a:rPr lang="hr-HR" dirty="0" smtClean="0">
                <a:solidFill>
                  <a:schemeClr val="accent2">
                    <a:lumMod val="75000"/>
                  </a:schemeClr>
                </a:solidFill>
              </a:rPr>
              <a:t>Pa Počnimo!</a:t>
            </a:r>
          </a:p>
          <a:p>
            <a:r>
              <a:rPr lang="hr-HR" dirty="0"/>
              <a:t> </a:t>
            </a:r>
            <a:r>
              <a:rPr lang="hr-HR" dirty="0" smtClean="0"/>
              <a:t>  </a:t>
            </a:r>
            <a:endParaRPr lang="hr-BA" dirty="0"/>
          </a:p>
        </p:txBody>
      </p:sp>
    </p:spTree>
    <p:extLst>
      <p:ext uri="{BB962C8B-B14F-4D97-AF65-F5344CB8AC3E}">
        <p14:creationId xmlns:p14="http://schemas.microsoft.com/office/powerpoint/2010/main" val="4160560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826229" y="-449025"/>
            <a:ext cx="7766936" cy="1646302"/>
          </a:xfrm>
        </p:spPr>
        <p:txBody>
          <a:bodyPr/>
          <a:lstStyle/>
          <a:p>
            <a:r>
              <a:rPr lang="hr-HR" dirty="0" smtClean="0"/>
              <a:t>Sadnja</a:t>
            </a:r>
            <a:endParaRPr lang="hr-B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183730"/>
            <a:ext cx="8015305" cy="1340974"/>
          </a:xfrm>
        </p:spPr>
        <p:txBody>
          <a:bodyPr>
            <a:noAutofit/>
          </a:bodyPr>
          <a:lstStyle/>
          <a:p>
            <a:pPr marL="342900" indent="-342900">
              <a:buAutoNum type="arabicPeriod"/>
            </a:pPr>
            <a:r>
              <a:rPr lang="hr-HR" sz="3200" dirty="0" smtClean="0">
                <a:solidFill>
                  <a:schemeClr val="accent2">
                    <a:lumMod val="50000"/>
                  </a:schemeClr>
                </a:solidFill>
              </a:rPr>
              <a:t>Uzmemo posudicu i u nju stavimo grah.</a:t>
            </a:r>
          </a:p>
          <a:p>
            <a:pPr marL="342900" indent="-342900">
              <a:buAutoNum type="arabicPeriod"/>
            </a:pPr>
            <a:r>
              <a:rPr lang="hr-HR" sz="3200" dirty="0" smtClean="0">
                <a:solidFill>
                  <a:schemeClr val="accent2">
                    <a:lumMod val="50000"/>
                  </a:schemeClr>
                </a:solidFill>
              </a:rPr>
              <a:t> stavimo zemlju i zalijemo vodom.</a:t>
            </a:r>
          </a:p>
          <a:p>
            <a:pPr marL="342900" indent="-342900">
              <a:buAutoNum type="arabicPeriod"/>
            </a:pPr>
            <a:r>
              <a:rPr lang="hr-HR" sz="3200" dirty="0" smtClean="0">
                <a:solidFill>
                  <a:schemeClr val="accent2">
                    <a:lumMod val="50000"/>
                  </a:schemeClr>
                </a:solidFill>
              </a:rPr>
              <a:t> I ostavimo par dana na svijetlu </a:t>
            </a:r>
            <a:endParaRPr lang="hr-BA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545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Nakon 8 dana zaljevanja i puno svijetla   grah je narastao...</a:t>
            </a:r>
            <a:endParaRPr lang="hr-B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491" y="1930400"/>
            <a:ext cx="5590553" cy="4192915"/>
          </a:xfrm>
        </p:spPr>
      </p:pic>
    </p:spTree>
    <p:extLst>
      <p:ext uri="{BB962C8B-B14F-4D97-AF65-F5344CB8AC3E}">
        <p14:creationId xmlns:p14="http://schemas.microsoft.com/office/powerpoint/2010/main" val="4258963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0800000" flipV="1">
            <a:off x="860680" y="5024949"/>
            <a:ext cx="7810354" cy="2159876"/>
          </a:xfrm>
        </p:spPr>
        <p:txBody>
          <a:bodyPr/>
          <a:lstStyle/>
          <a:p>
            <a:pPr fontAlgn="base"/>
            <a:r>
              <a:rPr lang="hr-BA" sz="2800" dirty="0"/>
              <a:t>Grah je jedna od najpopularnijih </a:t>
            </a:r>
            <a:r>
              <a:rPr lang="hr-BA" sz="2800" i="1" dirty="0"/>
              <a:t>superhrana</a:t>
            </a:r>
            <a:r>
              <a:rPr lang="hr-BA" sz="2800" dirty="0"/>
              <a:t> na svijetu – i to s dobrim razlogom. Pun je snažne kombinacije proteina, vlakana, vitamina i minerala koji pomažu ljudima da ostanu zdravi, ili da se </a:t>
            </a:r>
            <a:r>
              <a:rPr lang="hr-BA" sz="2800" dirty="0" smtClean="0"/>
              <a:t>bore   protiv </a:t>
            </a:r>
            <a:r>
              <a:rPr lang="hr-BA" sz="2800" dirty="0"/>
              <a:t>postojećih bolesti.</a:t>
            </a:r>
            <a:br>
              <a:rPr lang="hr-BA" sz="2800" dirty="0"/>
            </a:br>
            <a:r>
              <a:rPr lang="hr-BA" sz="2800" dirty="0"/>
              <a:t>Igrao je ključnu ulogu u razvoju civilizacije već </a:t>
            </a:r>
            <a:r>
              <a:rPr lang="hr-BA" sz="2800" dirty="0" smtClean="0"/>
              <a:t>tisućama godina</a:t>
            </a:r>
            <a:r>
              <a:rPr lang="hr-BA" sz="2800" dirty="0"/>
              <a:t>. Drevni Egipćani su ga sadili još i prije Tutankhamuna, a jeli su ga drevni Grci u </a:t>
            </a:r>
            <a:r>
              <a:rPr lang="hr-BA" sz="2800" dirty="0" smtClean="0"/>
              <a:t>Europi </a:t>
            </a:r>
            <a:r>
              <a:rPr lang="hr-BA" sz="2800" dirty="0"/>
              <a:t>i Indijanci u Americi. O grahu se pisalo i u najstarijim pronađenim zapisima na svijetu.</a:t>
            </a:r>
            <a:br>
              <a:rPr lang="hr-BA" sz="2800" dirty="0"/>
            </a:br>
            <a:r>
              <a:rPr lang="hr-BA" sz="2800" dirty="0"/>
              <a:t>Grah je sjeme biljke </a:t>
            </a:r>
            <a:r>
              <a:rPr lang="hr-BA" sz="2800" i="1" dirty="0"/>
              <a:t>Phaseolus vulgaris</a:t>
            </a:r>
            <a:r>
              <a:rPr lang="hr-BA" sz="2800" dirty="0"/>
              <a:t> iz porodice mahunarki koja sadrži više od 13.000 vrsta povrća, i koja je druga po redu kada je u pitanju prehrana ljudi – odmah poslije žitarica.</a:t>
            </a:r>
            <a:br>
              <a:rPr lang="hr-BA" sz="2800" dirty="0"/>
            </a:br>
            <a:endParaRPr lang="hr-BA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16868" y="4602624"/>
            <a:ext cx="1182414" cy="548449"/>
          </a:xfrm>
        </p:spPr>
        <p:txBody>
          <a:bodyPr>
            <a:normAutofit lnSpcReduction="10000"/>
          </a:bodyPr>
          <a:lstStyle/>
          <a:p>
            <a:r>
              <a:rPr lang="hr-HR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</a:t>
            </a:r>
            <a:r>
              <a:rPr lang="hr-HR" sz="1400" dirty="0" smtClean="0">
                <a:solidFill>
                  <a:schemeClr val="accent2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 </a:t>
            </a:r>
            <a:endParaRPr lang="hr-BA" sz="14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296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555531"/>
            <a:ext cx="8596668" cy="1320800"/>
          </a:xfrm>
        </p:spPr>
        <p:txBody>
          <a:bodyPr/>
          <a:lstStyle/>
          <a:p>
            <a:r>
              <a:rPr lang="hr-HR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Hvala! </a:t>
            </a:r>
            <a:r>
              <a:rPr lang="hr-HR" dirty="0" smtClean="0">
                <a:solidFill>
                  <a:schemeClr val="accent3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 </a:t>
            </a:r>
            <a:r>
              <a:rPr lang="hr-HR" dirty="0" smtClean="0">
                <a:sym typeface="Wingdings" panose="05000000000000000000" pitchFamily="2" charset="2"/>
              </a:rPr>
              <a:t/>
            </a:r>
            <a:br>
              <a:rPr lang="hr-HR" dirty="0" smtClean="0">
                <a:sym typeface="Wingdings" panose="05000000000000000000" pitchFamily="2" charset="2"/>
              </a:rPr>
            </a:br>
            <a:r>
              <a:rPr lang="hr-HR" sz="2800" dirty="0" smtClean="0">
                <a:solidFill>
                  <a:schemeClr val="accent5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By: Sara Bodiš 5.a</a:t>
            </a:r>
            <a:endParaRPr lang="hr-BA" sz="28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137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65</TotalTime>
  <Words>56</Words>
  <Application>Microsoft Office PowerPoint</Application>
  <PresentationFormat>Widescreen</PresentationFormat>
  <Paragraphs>17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Trebuchet MS</vt:lpstr>
      <vt:lpstr>Wingdings</vt:lpstr>
      <vt:lpstr>Wingdings 3</vt:lpstr>
      <vt:lpstr>Facet</vt:lpstr>
      <vt:lpstr>Grah</vt:lpstr>
      <vt:lpstr>Sadnja</vt:lpstr>
      <vt:lpstr>Nakon 8 dana zaljevanja i puno svijetla   grah je narastao...</vt:lpstr>
      <vt:lpstr>Grah je jedna od najpopularnijih superhrana na svijetu – i to s dobrim razlogom. Pun je snažne kombinacije proteina, vlakana, vitamina i minerala koji pomažu ljudima da ostanu zdravi, ili da se bore   protiv postojećih bolesti. Igrao je ključnu ulogu u razvoju civilizacije već tisućama godina. Drevni Egipćani su ga sadili još i prije Tutankhamuna, a jeli su ga drevni Grci u Europi i Indijanci u Americi. O grahu se pisalo i u najstarijim pronađenim zapisima na svijetu. Grah je sjeme biljke Phaseolus vulgaris iz porodice mahunarki koja sadrži više od 13.000 vrsta povrća, i koja je druga po redu kada je u pitanju prehrana ljudi – odmah poslije žitarica. </vt:lpstr>
      <vt:lpstr>Hvala!   By: Sara Bodiš 5.a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Grah</dc:title>
  <dc:creator>Sara Bodiš</dc:creator>
  <cp:lastModifiedBy>Sara Bodiš</cp:lastModifiedBy>
  <cp:revision>7</cp:revision>
  <dcterms:created xsi:type="dcterms:W3CDTF">2017-05-11T05:42:47Z</dcterms:created>
  <dcterms:modified xsi:type="dcterms:W3CDTF">2017-05-11T06:50:45Z</dcterms:modified>
</cp:coreProperties>
</file>