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6D16-BBDF-4557-89F7-6E4E9CB6711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F974-2083-4FF0-9D8F-618B99DD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F974-2083-4FF0-9D8F-618B99DDF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3B35-6C84-434A-9BD6-4F92DEAB85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1513-D05C-40EC-9E65-7D4E3518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blipFill>
            <a:blip r:embed="rId3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GRAH</a:t>
            </a:r>
            <a:endParaRPr lang="en-US" sz="5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/>
              <a:t>POTREBNO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*OLOVKA,GRAH,PRIBADAČA</a:t>
            </a:r>
          </a:p>
          <a:p>
            <a:pPr marL="0" indent="0">
              <a:buNone/>
            </a:pPr>
            <a:r>
              <a:rPr lang="hr-HR" dirty="0" smtClean="0"/>
              <a:t>*OVAKO-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3506494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14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15.3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*STAVLJENO U VODU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844636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12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17.3 i 19.3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*IZAŠLA KLICA NAKON 2DANA </a:t>
            </a:r>
          </a:p>
          <a:p>
            <a:pPr marL="0" indent="0">
              <a:buNone/>
            </a:pPr>
            <a:r>
              <a:rPr lang="hr-HR" dirty="0" smtClean="0"/>
              <a:t>1.                                        2.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23" y="2348880"/>
            <a:ext cx="295232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288032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04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BUBRENJE</a:t>
            </a:r>
            <a:endParaRPr lang="en-US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hr-HR" dirty="0" smtClean="0"/>
              <a:t>POKUS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29.3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*GRAH JE STAVLJEN U VODU S PRITISKOM KAMENA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6" y="2348880"/>
            <a:ext cx="451460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92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KRAJ</a:t>
            </a:r>
            <a:endParaRPr lang="en-US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hr-H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hr-H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hr-H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NIKA MESAR</a:t>
            </a:r>
          </a:p>
          <a:p>
            <a:pPr marL="0" indent="0">
              <a:buNone/>
            </a:pPr>
            <a:r>
              <a:rPr lang="hr-H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5.a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5940152" y="507068"/>
            <a:ext cx="864096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411760" y="507844"/>
            <a:ext cx="864096" cy="6889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75556" y="1700808"/>
            <a:ext cx="4536504" cy="3456384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71530" y="3101443"/>
            <a:ext cx="680460" cy="6551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3808" y="3101443"/>
            <a:ext cx="648072" cy="65511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93089" y="3356992"/>
            <a:ext cx="41223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44197" y="3374994"/>
            <a:ext cx="41223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627784" y="3756557"/>
            <a:ext cx="422532" cy="392523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/>
              <a:t>POTREBNO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1.</a:t>
            </a:r>
            <a:r>
              <a:rPr lang="hr-HR" dirty="0" smtClean="0"/>
              <a:t>BUBRENJE</a:t>
            </a:r>
          </a:p>
          <a:p>
            <a:pPr marL="0" indent="0">
              <a:buNone/>
            </a:pPr>
            <a:r>
              <a:rPr lang="hr-HR" sz="3600" dirty="0" smtClean="0"/>
              <a:t>*</a:t>
            </a:r>
            <a:r>
              <a:rPr lang="hr-HR" dirty="0" smtClean="0"/>
              <a:t>ČAŠA S VODOM,GRAH</a:t>
            </a:r>
          </a:p>
          <a:p>
            <a:pPr marL="0" indent="0">
              <a:buNone/>
            </a:pPr>
            <a:r>
              <a:rPr lang="hr-HR" sz="3600" dirty="0" smtClean="0"/>
              <a:t>*OVAKO-                          </a:t>
            </a:r>
            <a:r>
              <a:rPr lang="hr-HR" sz="2800" dirty="0" smtClean="0"/>
              <a:t>NAKON PAR DANA</a:t>
            </a:r>
            <a:r>
              <a:rPr lang="hr-HR" sz="3600" dirty="0" smtClean="0"/>
              <a:t>                  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                 </a:t>
            </a:r>
            <a:endParaRPr lang="hr-HR" sz="3600" dirty="0" smtClean="0"/>
          </a:p>
          <a:p>
            <a:pPr marL="0" indent="0">
              <a:buNone/>
            </a:pPr>
            <a:r>
              <a:rPr lang="hr-HR" sz="3600" dirty="0"/>
              <a:t> </a:t>
            </a:r>
            <a:r>
              <a:rPr lang="hr-HR" sz="3600" dirty="0" smtClean="0"/>
              <a:t>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67240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295232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8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2.SAĐENJE</a:t>
            </a:r>
          </a:p>
          <a:p>
            <a:pPr marL="0" indent="0">
              <a:buNone/>
            </a:pPr>
            <a:r>
              <a:rPr lang="hr-HR" sz="3600" dirty="0" smtClean="0"/>
              <a:t>*</a:t>
            </a:r>
            <a:r>
              <a:rPr lang="hr-HR" dirty="0" smtClean="0"/>
              <a:t>OVAKO-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5724128" cy="3139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22.3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*IZAŠLA KLICA IZ JEDNE POSUDICE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66554"/>
            <a:ext cx="338437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1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24.3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*DIGAO SE IZ ZEMLJE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888432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9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25.3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*IZAŠAO PRVI 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3844636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0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*IZAŠLA PRVA 2 LISTA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3844636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8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*IZAŠLA 3 MALA LISTIĆA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844636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844636" cy="393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5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hr-HR" b="1" u="sng" dirty="0" smtClean="0"/>
              <a:t>GRAH NA OLOVCI</a:t>
            </a:r>
            <a:endParaRPr lang="en-US" b="1" u="sn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79712" y="3573016"/>
            <a:ext cx="6400800" cy="1752600"/>
          </a:xfrm>
          <a:blipFill>
            <a:blip r:embed="rId2"/>
            <a:tile tx="0" ty="0" sx="100000" sy="100000" flip="none" algn="tl"/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POKUS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92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GRAH</vt:lpstr>
      <vt:lpstr>POTREBNO</vt:lpstr>
      <vt:lpstr>PowerPoint Presentation</vt:lpstr>
      <vt:lpstr>22.3</vt:lpstr>
      <vt:lpstr>24.3</vt:lpstr>
      <vt:lpstr>25.3</vt:lpstr>
      <vt:lpstr>27.3</vt:lpstr>
      <vt:lpstr>1.4</vt:lpstr>
      <vt:lpstr>GRAH NA OLOVCI</vt:lpstr>
      <vt:lpstr>POTREBNO</vt:lpstr>
      <vt:lpstr>15.3</vt:lpstr>
      <vt:lpstr>17.3 i 19.3</vt:lpstr>
      <vt:lpstr>BUBRENJE</vt:lpstr>
      <vt:lpstr>29.3</vt:lpstr>
      <vt:lpstr>KRAJ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</dc:title>
  <dc:creator>Stipa</dc:creator>
  <cp:lastModifiedBy>Stipa</cp:lastModifiedBy>
  <cp:revision>14</cp:revision>
  <dcterms:created xsi:type="dcterms:W3CDTF">2017-04-01T18:28:56Z</dcterms:created>
  <dcterms:modified xsi:type="dcterms:W3CDTF">2017-04-03T10:47:09Z</dcterms:modified>
</cp:coreProperties>
</file>