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54" autoAdjust="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FB911-B1C9-4962-9ABD-B25C1778BAA2}" type="datetimeFigureOut">
              <a:rPr lang="hr-HR" smtClean="0"/>
              <a:t>10.4.2017.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B6A5A-B3FF-4E42-99AC-E98EA2DAEF1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3257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B6A5A-B3FF-4E42-99AC-E98EA2DAEF16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4098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CA5FEA5-D481-4795-A2B1-A36E4DACFECC}" type="datetimeFigureOut">
              <a:rPr lang="hr-HR" smtClean="0"/>
              <a:t>10.4.2017.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B2DB101-9970-4F06-B964-392C7AC7744F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FEA5-D481-4795-A2B1-A36E4DACFECC}" type="datetimeFigureOut">
              <a:rPr lang="hr-HR" smtClean="0"/>
              <a:t>10.4.2017.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B101-9970-4F06-B964-392C7AC7744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FEA5-D481-4795-A2B1-A36E4DACFECC}" type="datetimeFigureOut">
              <a:rPr lang="hr-HR" smtClean="0"/>
              <a:t>10.4.2017.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B101-9970-4F06-B964-392C7AC7744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CA5FEA5-D481-4795-A2B1-A36E4DACFECC}" type="datetimeFigureOut">
              <a:rPr lang="hr-HR" smtClean="0"/>
              <a:t>10.4.2017.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B2DB101-9970-4F06-B964-392C7AC7744F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CA5FEA5-D481-4795-A2B1-A36E4DACFECC}" type="datetimeFigureOut">
              <a:rPr lang="hr-HR" smtClean="0"/>
              <a:t>10.4.2017.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B2DB101-9970-4F06-B964-392C7AC7744F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FEA5-D481-4795-A2B1-A36E4DACFECC}" type="datetimeFigureOut">
              <a:rPr lang="hr-HR" smtClean="0"/>
              <a:t>10.4.2017.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B101-9970-4F06-B964-392C7AC7744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FEA5-D481-4795-A2B1-A36E4DACFECC}" type="datetimeFigureOut">
              <a:rPr lang="hr-HR" smtClean="0"/>
              <a:t>10.4.2017.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B101-9970-4F06-B964-392C7AC7744F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CA5FEA5-D481-4795-A2B1-A36E4DACFECC}" type="datetimeFigureOut">
              <a:rPr lang="hr-HR" smtClean="0"/>
              <a:t>10.4.2017.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B2DB101-9970-4F06-B964-392C7AC7744F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FEA5-D481-4795-A2B1-A36E4DACFECC}" type="datetimeFigureOut">
              <a:rPr lang="hr-HR" smtClean="0"/>
              <a:t>10.4.2017.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B101-9970-4F06-B964-392C7AC7744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CA5FEA5-D481-4795-A2B1-A36E4DACFECC}" type="datetimeFigureOut">
              <a:rPr lang="hr-HR" smtClean="0"/>
              <a:t>10.4.2017.</a:t>
            </a:fld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B2DB101-9970-4F06-B964-392C7AC7744F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CA5FEA5-D481-4795-A2B1-A36E4DACFECC}" type="datetimeFigureOut">
              <a:rPr lang="hr-HR" smtClean="0"/>
              <a:t>10.4.2017.</a:t>
            </a:fld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B2DB101-9970-4F06-B964-392C7AC7744F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CA5FEA5-D481-4795-A2B1-A36E4DACFECC}" type="datetimeFigureOut">
              <a:rPr lang="hr-HR" smtClean="0"/>
              <a:t>10.4.2017.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B2DB101-9970-4F06-B964-392C7AC7744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7030A0"/>
                </a:solidFill>
              </a:rPr>
              <a:t>POKUS IZ PRIRODE KLIJANJE GRAHA</a:t>
            </a:r>
            <a:endParaRPr lang="hr-HR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  </a:t>
            </a:r>
          </a:p>
          <a:p>
            <a:endParaRPr lang="hr-HR" dirty="0"/>
          </a:p>
          <a:p>
            <a:endParaRPr lang="hr-HR" dirty="0" smtClean="0"/>
          </a:p>
          <a:p>
            <a:r>
              <a:rPr lang="hr-HR" dirty="0"/>
              <a:t> </a:t>
            </a:r>
            <a:r>
              <a:rPr lang="hr-HR" dirty="0" smtClean="0"/>
              <a:t>                                                          </a:t>
            </a:r>
            <a:r>
              <a:rPr lang="hr-HR" dirty="0" smtClean="0">
                <a:solidFill>
                  <a:srgbClr val="7030A0"/>
                </a:solidFill>
              </a:rPr>
              <a:t>napravila:Dunja Sokač</a:t>
            </a:r>
            <a:endParaRPr lang="hr-H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99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7030A0"/>
                </a:solidFill>
              </a:rPr>
              <a:t>OSMI DAN(26.3.2017)</a:t>
            </a:r>
            <a:endParaRPr lang="hr-HR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7030A0"/>
                </a:solidFill>
              </a:rPr>
              <a:t>Grah je još veći i izašla je još jedna klica,nisam zalila.</a:t>
            </a:r>
            <a:endParaRPr lang="hr-HR" dirty="0">
              <a:solidFill>
                <a:srgbClr val="7030A0"/>
              </a:solidFill>
            </a:endParaRPr>
          </a:p>
        </p:txBody>
      </p:sp>
      <p:pic>
        <p:nvPicPr>
          <p:cNvPr id="8194" name="Picture 2" descr="C:\Users\nnn\Desktop\20170326_0842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5242" y="2608058"/>
            <a:ext cx="4485692" cy="353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502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7030A0"/>
                </a:solidFill>
              </a:rPr>
              <a:t>DEVETI DAN(27.3.2017)</a:t>
            </a:r>
            <a:endParaRPr lang="hr-HR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7030A0"/>
                </a:solidFill>
              </a:rPr>
              <a:t>Treća klica je narasla skoro kao dvije prošle.</a:t>
            </a:r>
            <a:endParaRPr lang="hr-HR" dirty="0">
              <a:solidFill>
                <a:srgbClr val="7030A0"/>
              </a:solidFill>
            </a:endParaRPr>
          </a:p>
        </p:txBody>
      </p:sp>
      <p:pic>
        <p:nvPicPr>
          <p:cNvPr id="9218" name="Picture 2" descr="C:\Users\nnn\Desktop\20170330_0825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44283" y="2422129"/>
            <a:ext cx="4337070" cy="390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029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7030A0"/>
                </a:solidFill>
              </a:rPr>
              <a:t>DESETI DAN(28.3.2017)</a:t>
            </a:r>
            <a:endParaRPr lang="hr-HR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7030A0"/>
                </a:solidFill>
              </a:rPr>
              <a:t>Sve tri klice su jednake nisam zalila zemlja je vlažna.</a:t>
            </a:r>
            <a:endParaRPr lang="hr-HR" dirty="0">
              <a:solidFill>
                <a:srgbClr val="7030A0"/>
              </a:solidFill>
            </a:endParaRPr>
          </a:p>
        </p:txBody>
      </p:sp>
      <p:pic>
        <p:nvPicPr>
          <p:cNvPr id="10242" name="Picture 2" descr="C:\Users\nnn\Desktop\20170329_1003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43100" y="2309428"/>
            <a:ext cx="4176464" cy="425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57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7030A0"/>
                </a:solidFill>
              </a:rPr>
              <a:t>JEDANAESTI DAN(29.3.2017)</a:t>
            </a:r>
            <a:endParaRPr lang="hr-HR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7030A0"/>
                </a:solidFill>
              </a:rPr>
              <a:t>Grah je malo </a:t>
            </a:r>
            <a:r>
              <a:rPr lang="hr-HR" dirty="0" smtClean="0">
                <a:solidFill>
                  <a:srgbClr val="7030A0"/>
                </a:solidFill>
              </a:rPr>
              <a:t>narastao </a:t>
            </a:r>
            <a:r>
              <a:rPr lang="hr-HR" dirty="0" smtClean="0">
                <a:solidFill>
                  <a:srgbClr val="7030A0"/>
                </a:solidFill>
              </a:rPr>
              <a:t>u visinu.</a:t>
            </a:r>
            <a:endParaRPr lang="hr-HR" dirty="0">
              <a:solidFill>
                <a:srgbClr val="7030A0"/>
              </a:solidFill>
            </a:endParaRPr>
          </a:p>
        </p:txBody>
      </p:sp>
      <p:pic>
        <p:nvPicPr>
          <p:cNvPr id="11266" name="Picture 2" descr="C:\Users\nnn\Desktop\20170327_0905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93954" y="2282643"/>
            <a:ext cx="447603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050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7030A0"/>
                </a:solidFill>
              </a:rPr>
              <a:t>DVANAESTI DAN(30.3.2017)</a:t>
            </a:r>
            <a:endParaRPr lang="hr-HR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7030A0"/>
                </a:solidFill>
              </a:rPr>
              <a:t>Nisam primjetila razliku.</a:t>
            </a:r>
            <a:endParaRPr lang="hr-HR" dirty="0">
              <a:solidFill>
                <a:srgbClr val="7030A0"/>
              </a:solidFill>
            </a:endParaRPr>
          </a:p>
        </p:txBody>
      </p:sp>
      <p:pic>
        <p:nvPicPr>
          <p:cNvPr id="12290" name="Picture 2" descr="C:\Users\nnn\Desktop\20170327_0905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45632" y="1939144"/>
            <a:ext cx="486916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5999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7030A0"/>
                </a:solidFill>
              </a:rPr>
              <a:t>TRINAESTI DAN(31.3.2017)</a:t>
            </a:r>
            <a:endParaRPr lang="hr-HR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7030A0"/>
                </a:solidFill>
              </a:rPr>
              <a:t>Grah je </a:t>
            </a:r>
            <a:r>
              <a:rPr lang="hr-HR" dirty="0" smtClean="0">
                <a:solidFill>
                  <a:srgbClr val="7030A0"/>
                </a:solidFill>
              </a:rPr>
              <a:t>proklijao </a:t>
            </a:r>
            <a:r>
              <a:rPr lang="hr-HR" dirty="0" smtClean="0">
                <a:solidFill>
                  <a:srgbClr val="7030A0"/>
                </a:solidFill>
              </a:rPr>
              <a:t>do kraja.</a:t>
            </a:r>
            <a:endParaRPr lang="hr-HR" dirty="0">
              <a:solidFill>
                <a:srgbClr val="7030A0"/>
              </a:solidFill>
            </a:endParaRPr>
          </a:p>
        </p:txBody>
      </p:sp>
      <p:pic>
        <p:nvPicPr>
          <p:cNvPr id="13314" name="Picture 2" descr="C:\Users\nnn\Desktop\20170330_0825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77580" y="1903140"/>
            <a:ext cx="530120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531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629228" cy="37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028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7030A0"/>
                </a:solidFill>
              </a:rPr>
              <a:t>Materijal</a:t>
            </a:r>
            <a:endParaRPr lang="hr-HR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7030A0"/>
                </a:solidFill>
              </a:rPr>
              <a:t>Koristila sam:posuda,grah,zemlja,voda</a:t>
            </a:r>
            <a:endParaRPr lang="hr-HR" dirty="0">
              <a:solidFill>
                <a:srgbClr val="7030A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3247458" cy="335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 descr="Povezana s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76873"/>
            <a:ext cx="360039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9206"/>
            <a:ext cx="2388856" cy="179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32" y="4298285"/>
            <a:ext cx="2904414" cy="223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322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7030A0"/>
                </a:solidFill>
              </a:rPr>
              <a:t>PRVI DAN(19.3.2017)</a:t>
            </a:r>
            <a:endParaRPr lang="hr-HR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7030A0"/>
                </a:solidFill>
              </a:rPr>
              <a:t>U 13:19 zasadila grah,te dan prije toga ostavila da grah nabubri.</a:t>
            </a:r>
            <a:endParaRPr lang="hr-HR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nnn\Desktop\20170319_132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74857"/>
            <a:ext cx="651621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399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7030A0"/>
                </a:solidFill>
              </a:rPr>
              <a:t>DRUGI DAN(20.3.2017)</a:t>
            </a:r>
            <a:endParaRPr lang="hr-HR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7030A0"/>
                </a:solidFill>
              </a:rPr>
              <a:t>U 12:20 pogledala grah i on je ostao isti nisam ga zalila zemlja je bila vlažna.</a:t>
            </a:r>
            <a:endParaRPr lang="hr-HR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nnn\Desktop\20170319_132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7488832" cy="374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994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7030A0"/>
                </a:solidFill>
              </a:rPr>
              <a:t>TREĆI DAN(21.3.2017) </a:t>
            </a:r>
            <a:endParaRPr lang="hr-HR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7030A0"/>
                </a:solidFill>
              </a:rPr>
              <a:t>U 16:30 zalila grah promijena nije bilo.</a:t>
            </a:r>
            <a:endParaRPr lang="hr-HR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nnn\Desktop\20170319_132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47884"/>
            <a:ext cx="6948264" cy="389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602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7030A0"/>
                </a:solidFill>
              </a:rPr>
              <a:t>ČETVRTI DAN(22.3.2017)</a:t>
            </a:r>
            <a:endParaRPr lang="hr-HR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7030A0"/>
                </a:solidFill>
              </a:rPr>
              <a:t>Nisam zaljevala zemlja je bila vlažna.</a:t>
            </a:r>
            <a:endParaRPr lang="hr-HR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nnn\Desktop\20170319_132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5832648" cy="432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707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7030A0"/>
                </a:solidFill>
              </a:rPr>
              <a:t>PETI DAN(23.3.2017)</a:t>
            </a:r>
            <a:endParaRPr lang="hr-HR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7030A0"/>
                </a:solidFill>
              </a:rPr>
              <a:t>Izašla prva klica malo sam ju zalila.</a:t>
            </a:r>
            <a:endParaRPr lang="hr-HR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nnn\Desktop\20170323_1253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7020272" cy="41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648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7030A0"/>
                </a:solidFill>
              </a:rPr>
              <a:t>ŠESTI DAN(24.3.2017)</a:t>
            </a:r>
            <a:endParaRPr lang="hr-HR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7030A0"/>
                </a:solidFill>
              </a:rPr>
              <a:t>Klica se polako razvija.</a:t>
            </a:r>
            <a:endParaRPr lang="hr-HR" dirty="0">
              <a:solidFill>
                <a:srgbClr val="7030A0"/>
              </a:solidFill>
            </a:endParaRPr>
          </a:p>
        </p:txBody>
      </p:sp>
      <p:pic>
        <p:nvPicPr>
          <p:cNvPr id="6146" name="Picture 2" descr="C:\Users\nnn\Desktop\20170324_1304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7560840" cy="389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694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7030A0"/>
                </a:solidFill>
              </a:rPr>
              <a:t>SEDMI DAN(25.3.2017)</a:t>
            </a:r>
            <a:endParaRPr lang="hr-HR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7030A0"/>
                </a:solidFill>
              </a:rPr>
              <a:t>Grah je preko noći narastao jako puno.</a:t>
            </a:r>
            <a:endParaRPr lang="hr-HR" dirty="0">
              <a:solidFill>
                <a:srgbClr val="7030A0"/>
              </a:solidFill>
            </a:endParaRPr>
          </a:p>
        </p:txBody>
      </p:sp>
      <p:pic>
        <p:nvPicPr>
          <p:cNvPr id="7170" name="Picture 2" descr="C:\Users\nnn\Desktop\20170325_0813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40868" y="2531740"/>
            <a:ext cx="4725144" cy="37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9591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</TotalTime>
  <Words>166</Words>
  <Application>Microsoft Office PowerPoint</Application>
  <PresentationFormat>Prikaz na zaslonu (4:3)</PresentationFormat>
  <Paragraphs>34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Oriel</vt:lpstr>
      <vt:lpstr>POKUS IZ PRIRODE KLIJANJE GRAHA</vt:lpstr>
      <vt:lpstr>Materijal</vt:lpstr>
      <vt:lpstr>PRVI DAN(19.3.2017)</vt:lpstr>
      <vt:lpstr>DRUGI DAN(20.3.2017)</vt:lpstr>
      <vt:lpstr>TREĆI DAN(21.3.2017) </vt:lpstr>
      <vt:lpstr>ČETVRTI DAN(22.3.2017)</vt:lpstr>
      <vt:lpstr>PETI DAN(23.3.2017)</vt:lpstr>
      <vt:lpstr>ŠESTI DAN(24.3.2017)</vt:lpstr>
      <vt:lpstr>SEDMI DAN(25.3.2017)</vt:lpstr>
      <vt:lpstr>OSMI DAN(26.3.2017)</vt:lpstr>
      <vt:lpstr>DEVETI DAN(27.3.2017)</vt:lpstr>
      <vt:lpstr>DESETI DAN(28.3.2017)</vt:lpstr>
      <vt:lpstr>JEDANAESTI DAN(29.3.2017)</vt:lpstr>
      <vt:lpstr>DVANAESTI DAN(30.3.2017)</vt:lpstr>
      <vt:lpstr>TRINAESTI DAN(31.3.2017)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POKUS IZ PRIRODE KLIJANJE GRAHA</dc:title>
  <dc:creator>nnn</dc:creator>
  <cp:lastModifiedBy>zbornica</cp:lastModifiedBy>
  <cp:revision>7</cp:revision>
  <dcterms:created xsi:type="dcterms:W3CDTF">2017-04-08T11:59:27Z</dcterms:created>
  <dcterms:modified xsi:type="dcterms:W3CDTF">2017-04-10T14:21:47Z</dcterms:modified>
</cp:coreProperties>
</file>