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729-AD68-43AF-A14A-2B6BED9B196B}" type="datetimeFigureOut">
              <a:rPr lang="hr-HR" smtClean="0"/>
              <a:t>14.03.2016.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4A5E-725E-43C5-9CC6-49C030E87E5D}" type="slidenum">
              <a:rPr lang="hr-HR" smtClean="0"/>
              <a:t>‹#›</a:t>
            </a:fld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729-AD68-43AF-A14A-2B6BED9B196B}" type="datetimeFigureOut">
              <a:rPr lang="hr-HR" smtClean="0"/>
              <a:t>14.03.2016.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4A5E-725E-43C5-9CC6-49C030E87E5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729-AD68-43AF-A14A-2B6BED9B196B}" type="datetimeFigureOut">
              <a:rPr lang="hr-HR" smtClean="0"/>
              <a:t>14.03.2016.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4A5E-725E-43C5-9CC6-49C030E87E5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729-AD68-43AF-A14A-2B6BED9B196B}" type="datetimeFigureOut">
              <a:rPr lang="hr-HR" smtClean="0"/>
              <a:t>14.03.2016.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4A5E-725E-43C5-9CC6-49C030E87E5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729-AD68-43AF-A14A-2B6BED9B196B}" type="datetimeFigureOut">
              <a:rPr lang="hr-HR" smtClean="0"/>
              <a:t>14.03.2016.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4A5E-725E-43C5-9CC6-49C030E87E5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729-AD68-43AF-A14A-2B6BED9B196B}" type="datetimeFigureOut">
              <a:rPr lang="hr-HR" smtClean="0"/>
              <a:t>14.03.2016.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4A5E-725E-43C5-9CC6-49C030E87E5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729-AD68-43AF-A14A-2B6BED9B196B}" type="datetimeFigureOut">
              <a:rPr lang="hr-HR" smtClean="0"/>
              <a:t>14.03.2016.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4A5E-725E-43C5-9CC6-49C030E87E5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729-AD68-43AF-A14A-2B6BED9B196B}" type="datetimeFigureOut">
              <a:rPr lang="hr-HR" smtClean="0"/>
              <a:t>14.03.2016.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4A5E-725E-43C5-9CC6-49C030E87E5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729-AD68-43AF-A14A-2B6BED9B196B}" type="datetimeFigureOut">
              <a:rPr lang="hr-HR" smtClean="0"/>
              <a:t>14.03.2016.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4A5E-725E-43C5-9CC6-49C030E87E5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729-AD68-43AF-A14A-2B6BED9B196B}" type="datetimeFigureOut">
              <a:rPr lang="hr-HR" smtClean="0"/>
              <a:t>14.03.2016.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4A5E-725E-43C5-9CC6-49C030E87E5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F729-AD68-43AF-A14A-2B6BED9B196B}" type="datetimeFigureOut">
              <a:rPr lang="hr-HR" smtClean="0"/>
              <a:t>14.03.2016.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D4A5E-725E-43C5-9CC6-49C030E87E5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80CF729-AD68-43AF-A14A-2B6BED9B196B}" type="datetimeFigureOut">
              <a:rPr lang="hr-HR" smtClean="0"/>
              <a:t>14.03.2016.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2BD4A5E-725E-43C5-9CC6-49C030E87E5D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broj </a:t>
            </a:r>
            <a:r>
              <a:rPr lang="hr-HR" b="1" dirty="0" err="1" smtClean="0"/>
              <a:t>Pi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253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Broj </a:t>
            </a:r>
            <a:r>
              <a:rPr lang="hr-HR" dirty="0" err="1" smtClean="0"/>
              <a:t>pi</a:t>
            </a:r>
            <a:r>
              <a:rPr lang="hr-HR" dirty="0" smtClean="0"/>
              <a:t>=3,14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2057400"/>
            <a:ext cx="5953125" cy="3200400"/>
          </a:xfrm>
        </p:spPr>
      </p:pic>
    </p:spTree>
    <p:extLst>
      <p:ext uri="{BB962C8B-B14F-4D97-AF65-F5344CB8AC3E}">
        <p14:creationId xmlns:p14="http://schemas.microsoft.com/office/powerpoint/2010/main" val="27763938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Pi</a:t>
            </a:r>
            <a:endParaRPr lang="hr-HR" dirty="0"/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2" r="17902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err="1" smtClean="0"/>
              <a:t>pi</a:t>
            </a:r>
            <a:r>
              <a:rPr lang="hr-HR" dirty="0" smtClean="0"/>
              <a:t>=3,14159 </a:t>
            </a:r>
            <a:r>
              <a:rPr lang="hr-HR" dirty="0"/>
              <a:t>26535 89793 23846 26433 83279 50288 41971 69399 37510 58209 74944 </a:t>
            </a:r>
            <a:r>
              <a:rPr lang="hr-HR" dirty="0" smtClean="0"/>
              <a:t>5923.</a:t>
            </a:r>
          </a:p>
          <a:p>
            <a:r>
              <a:rPr lang="hr-HR" b="1" dirty="0" err="1"/>
              <a:t>Pi</a:t>
            </a:r>
            <a:r>
              <a:rPr lang="hr-HR" dirty="0"/>
              <a:t> ili </a:t>
            </a:r>
            <a:r>
              <a:rPr lang="el-GR" b="1" dirty="0" smtClean="0"/>
              <a:t>π</a:t>
            </a:r>
            <a:r>
              <a:rPr lang="el-GR" dirty="0"/>
              <a:t> </a:t>
            </a:r>
            <a:r>
              <a:rPr lang="hr-HR" dirty="0"/>
              <a:t>je matematička konstanta, danas široko primjenjivana u matematici i fizici. 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140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Broj </a:t>
            </a:r>
            <a:r>
              <a:rPr lang="hr-HR" dirty="0" err="1" smtClean="0"/>
              <a:t>pi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 π = </a:t>
            </a:r>
            <a:r>
              <a:rPr lang="el-GR" dirty="0" smtClean="0"/>
              <a:t>3,14</a:t>
            </a:r>
            <a:r>
              <a:rPr lang="hr-HR" dirty="0" smtClean="0"/>
              <a:t>-izmislio ga je Arhimed.</a:t>
            </a:r>
            <a:r>
              <a:rPr lang="hr-HR" dirty="0"/>
              <a:t> Upisivanjem pravilnih poligona od 6, 12, 24, 38 i 96 stranica u krug i njihovim opisivanjem oko kruga, Arhimed je našao da se vrijednost broja </a:t>
            </a:r>
            <a:r>
              <a:rPr lang="el-GR" dirty="0"/>
              <a:t>π </a:t>
            </a:r>
            <a:r>
              <a:rPr lang="hr-HR" dirty="0"/>
              <a:t>nalazi u području od 3 i 1/7 do 3 i </a:t>
            </a:r>
            <a:r>
              <a:rPr lang="hr-HR" dirty="0" smtClean="0"/>
              <a:t>10/71.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17032"/>
            <a:ext cx="7134021" cy="23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1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Ovo su formule sa brojem </a:t>
            </a:r>
            <a:r>
              <a:rPr lang="hr-HR" dirty="0" err="1" smtClean="0"/>
              <a:t>pi</a:t>
            </a:r>
            <a:r>
              <a:rPr lang="hr-HR" dirty="0" smtClean="0"/>
              <a:t>.</a:t>
            </a:r>
          </a:p>
          <a:p>
            <a:r>
              <a:rPr lang="hr-HR" dirty="0" smtClean="0"/>
              <a:t>Broj </a:t>
            </a:r>
            <a:r>
              <a:rPr lang="el-GR" dirty="0"/>
              <a:t>π </a:t>
            </a:r>
            <a:r>
              <a:rPr lang="hr-HR" dirty="0"/>
              <a:t>se definira kao omjer opsega i promjera </a:t>
            </a:r>
            <a:r>
              <a:rPr lang="hr-HR" dirty="0" smtClean="0"/>
              <a:t>kružnice: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Druga </a:t>
            </a:r>
            <a:r>
              <a:rPr lang="hr-HR" dirty="0"/>
              <a:t>pak definicija proizlazi iz površine kruga. </a:t>
            </a:r>
            <a:r>
              <a:rPr lang="hr-HR" dirty="0" err="1"/>
              <a:t>Pi</a:t>
            </a:r>
            <a:r>
              <a:rPr lang="hr-HR" dirty="0"/>
              <a:t> je omjer površine kruga i kvadrata radijusa: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92008"/>
            <a:ext cx="4648200" cy="2378784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05" y="3573496"/>
            <a:ext cx="720080" cy="49205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997958"/>
            <a:ext cx="857976" cy="6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2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dicam 2016-03-14 08-17-19-186.avi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2849563"/>
            <a:ext cx="4648200" cy="1462087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Pi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/>
              <a:t>Broj </a:t>
            </a:r>
            <a:r>
              <a:rPr lang="hr-HR" dirty="0" err="1"/>
              <a:t>pi</a:t>
            </a:r>
            <a:r>
              <a:rPr lang="hr-HR" dirty="0"/>
              <a:t> opisan pomoću jedinične </a:t>
            </a:r>
            <a:r>
              <a:rPr lang="hr-HR" dirty="0" smtClean="0"/>
              <a:t>kružnice.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605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74094"/>
            <a:ext cx="4648200" cy="2614612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11560" y="1412776"/>
            <a:ext cx="2971800" cy="1097280"/>
          </a:xfrm>
        </p:spPr>
        <p:txBody>
          <a:bodyPr/>
          <a:lstStyle/>
          <a:p>
            <a:r>
              <a:rPr lang="hr-HR" dirty="0" err="1" smtClean="0"/>
              <a:t>Pi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Dan broj </a:t>
            </a:r>
            <a:r>
              <a:rPr lang="hr-HR" dirty="0" err="1" smtClean="0"/>
              <a:t>pi</a:t>
            </a:r>
            <a:r>
              <a:rPr lang="hr-HR" dirty="0" smtClean="0"/>
              <a:t> je 16.3.</a:t>
            </a:r>
          </a:p>
          <a:p>
            <a:r>
              <a:rPr lang="hr-HR" dirty="0" smtClean="0"/>
              <a:t>SAD podupro </a:t>
            </a:r>
            <a:r>
              <a:rPr lang="hr-HR" dirty="0"/>
              <a:t>je 2009. godine obilježavanje </a:t>
            </a:r>
            <a:r>
              <a:rPr lang="hr-HR" dirty="0" smtClean="0"/>
              <a:t>dana </a:t>
            </a:r>
            <a:r>
              <a:rPr lang="hr-HR" dirty="0"/>
              <a:t>broja </a:t>
            </a:r>
            <a:r>
              <a:rPr lang="hr-HR" dirty="0" err="1"/>
              <a:t>pi</a:t>
            </a:r>
            <a:r>
              <a:rPr lang="hr-HR" dirty="0" smtClean="0"/>
              <a:t>.</a:t>
            </a:r>
          </a:p>
          <a:p>
            <a:r>
              <a:rPr lang="vi-VN" dirty="0"/>
              <a:t>Dan broja pi obdržava se na mnogo načina, uključujući jedenje pite, gađanje pitama i raspravljanje o značaju broja </a:t>
            </a:r>
            <a:r>
              <a:rPr lang="el-GR" dirty="0" smtClean="0"/>
              <a:t>π.</a:t>
            </a:r>
            <a:r>
              <a:rPr lang="vi-VN" dirty="0" smtClean="0"/>
              <a:t>Neke </a:t>
            </a:r>
            <a:r>
              <a:rPr lang="vi-VN" dirty="0"/>
              <a:t>škole drže natjecanja u tome koji će se učenik moći prisjetiti broja pi s najviše decimalnih mjesta</a:t>
            </a:r>
            <a:r>
              <a:rPr lang="vi-VN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682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4644008" y="5877272"/>
            <a:ext cx="6400800" cy="1752600"/>
          </a:xfrm>
        </p:spPr>
        <p:txBody>
          <a:bodyPr/>
          <a:lstStyle/>
          <a:p>
            <a:r>
              <a:rPr lang="hr-HR" dirty="0" err="1" smtClean="0"/>
              <a:t>Samuel</a:t>
            </a:r>
            <a:r>
              <a:rPr lang="hr-HR" dirty="0" smtClean="0"/>
              <a:t> </a:t>
            </a:r>
            <a:r>
              <a:rPr lang="hr-HR" dirty="0" err="1" smtClean="0"/>
              <a:t>Kopčok</a:t>
            </a:r>
            <a:r>
              <a:rPr lang="hr-HR" dirty="0" smtClean="0"/>
              <a:t> 7.b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330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63</TotalTime>
  <Words>97</Words>
  <Application>Microsoft Office PowerPoint</Application>
  <PresentationFormat>Prikaz na zaslonu (4:3)</PresentationFormat>
  <Paragraphs>21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Horizont</vt:lpstr>
      <vt:lpstr>broj Pi</vt:lpstr>
      <vt:lpstr>Broj pi=3,14</vt:lpstr>
      <vt:lpstr>Pi</vt:lpstr>
      <vt:lpstr>Broj pi</vt:lpstr>
      <vt:lpstr>PI</vt:lpstr>
      <vt:lpstr>Pi </vt:lpstr>
      <vt:lpstr>Pi</vt:lpstr>
      <vt:lpstr>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Perfecte</dc:creator>
  <cp:lastModifiedBy>Perfecte</cp:lastModifiedBy>
  <cp:revision>5</cp:revision>
  <dcterms:created xsi:type="dcterms:W3CDTF">2016-03-14T06:46:01Z</dcterms:created>
  <dcterms:modified xsi:type="dcterms:W3CDTF">2016-03-14T07:49:34Z</dcterms:modified>
</cp:coreProperties>
</file>