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FF5DA-B5F0-4ADE-BCB0-75C54FE6632B}" type="datetimeFigureOut">
              <a:rPr lang="sr-Latn-CS" smtClean="0"/>
              <a:t>26.10.2014.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69B74-3979-40CF-8A71-544D0F2AD4C6}"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Helena Bognar 7.c</a:t>
            </a:r>
            <a:endParaRPr lang="hr-HR" dirty="0"/>
          </a:p>
        </p:txBody>
      </p:sp>
      <p:sp>
        <p:nvSpPr>
          <p:cNvPr id="4" name="Slide Number Placeholder 3"/>
          <p:cNvSpPr>
            <a:spLocks noGrp="1"/>
          </p:cNvSpPr>
          <p:nvPr>
            <p:ph type="sldNum" sz="quarter" idx="10"/>
          </p:nvPr>
        </p:nvSpPr>
        <p:spPr/>
        <p:txBody>
          <a:bodyPr/>
          <a:lstStyle/>
          <a:p>
            <a:fld id="{81D69B74-3979-40CF-8A71-544D0F2AD4C6}" type="slidenum">
              <a:rPr lang="hr-HR" smtClean="0"/>
              <a:t>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01F88D-A7D2-41BA-BDD1-21A06763C655}" type="datetimeFigureOut">
              <a:rPr lang="sr-Latn-CS" smtClean="0"/>
              <a:t>26.10.2014.</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52D9AE-3C0D-4380-85FB-CE71A99F191D}"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352D9AE-3C0D-4380-85FB-CE71A99F191D}"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352D9AE-3C0D-4380-85FB-CE71A99F191D}"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352D9AE-3C0D-4380-85FB-CE71A99F191D}" type="slidenum">
              <a:rPr lang="hr-HR" smtClean="0"/>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352D9AE-3C0D-4380-85FB-CE71A99F191D}" type="slidenum">
              <a:rPr lang="hr-HR" smtClean="0"/>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5352D9AE-3C0D-4380-85FB-CE71A99F191D}" type="slidenum">
              <a:rPr lang="hr-HR" smtClean="0"/>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5352D9AE-3C0D-4380-85FB-CE71A99F191D}"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5352D9AE-3C0D-4380-85FB-CE71A99F191D}" type="slidenum">
              <a:rPr lang="hr-HR" smtClean="0"/>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B01F88D-A7D2-41BA-BDD1-21A06763C655}" type="datetimeFigureOut">
              <a:rPr lang="sr-Latn-CS" smtClean="0"/>
              <a:t>26.10.2014.</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5352D9AE-3C0D-4380-85FB-CE71A99F191D}"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B01F88D-A7D2-41BA-BDD1-21A06763C655}" type="datetimeFigureOut">
              <a:rPr lang="sr-Latn-CS" smtClean="0"/>
              <a:t>26.10.2014.</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5352D9AE-3C0D-4380-85FB-CE71A99F191D}"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01F88D-A7D2-41BA-BDD1-21A06763C655}" type="datetimeFigureOut">
              <a:rPr lang="sr-Latn-CS" smtClean="0"/>
              <a:t>26.10.2014.</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352D9AE-3C0D-4380-85FB-CE71A99F191D}" type="slidenum">
              <a:rPr lang="hr-HR" smtClean="0"/>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B01F88D-A7D2-41BA-BDD1-21A06763C655}" type="datetimeFigureOut">
              <a:rPr lang="sr-Latn-CS" smtClean="0"/>
              <a:t>26.10.2014.</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352D9AE-3C0D-4380-85FB-CE71A99F191D}"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500306"/>
            <a:ext cx="8229600" cy="1143000"/>
          </a:xfrm>
        </p:spPr>
        <p:txBody>
          <a:bodyPr>
            <a:normAutofit fontScale="90000"/>
          </a:bodyPr>
          <a:lstStyle/>
          <a:p>
            <a:pPr algn="ctr"/>
            <a:r>
              <a:rPr lang="hr-HR" sz="6000" dirty="0" smtClean="0">
                <a:solidFill>
                  <a:srgbClr val="92D050"/>
                </a:solidFill>
                <a:latin typeface="Arial Rounded MT Bold" pitchFamily="34" charset="0"/>
              </a:rPr>
              <a:t>POJAVA ŽIVOTA NA ZEMLJI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Izvori :</a:t>
            </a:r>
            <a:endParaRPr lang="hr-HR" dirty="0"/>
          </a:p>
        </p:txBody>
      </p:sp>
      <p:sp>
        <p:nvSpPr>
          <p:cNvPr id="3" name="Subtitle 2"/>
          <p:cNvSpPr>
            <a:spLocks noGrp="1"/>
          </p:cNvSpPr>
          <p:nvPr>
            <p:ph type="subTitle" idx="1"/>
          </p:nvPr>
        </p:nvSpPr>
        <p:spPr/>
        <p:txBody>
          <a:bodyPr/>
          <a:lstStyle/>
          <a:p>
            <a:r>
              <a:rPr lang="hr-HR" dirty="0" smtClean="0"/>
              <a:t>Biologija 7 </a:t>
            </a: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8229600" cy="1143000"/>
          </a:xfrm>
        </p:spPr>
        <p:txBody>
          <a:bodyPr>
            <a:noAutofit/>
          </a:bodyPr>
          <a:lstStyle/>
          <a:p>
            <a:pPr algn="ctr"/>
            <a:r>
              <a:rPr lang="hr-HR" sz="9600"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kraj</a:t>
            </a:r>
            <a:endParaRPr lang="hr-HR" sz="9600"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Naš planet smiješten je u  Sunčevom sustavukoji se nalazi na rubu galaksije zvana Mliječna staza ili Kumova slama.Veliki prasak guste materije (Big Bang)  smatra se trenutkom  nastanak svemira. Dogodilo se prije 13,8 miliardi godina.Od materije koja je pritome prasku  nastala formirao se i naš Sučev sustav.</a:t>
            </a:r>
          </a:p>
        </p:txBody>
      </p:sp>
      <p:sp>
        <p:nvSpPr>
          <p:cNvPr id="2" name="Title 1"/>
          <p:cNvSpPr>
            <a:spLocks noGrp="1"/>
          </p:cNvSpPr>
          <p:nvPr>
            <p:ph type="title"/>
          </p:nvPr>
        </p:nvSpPr>
        <p:spPr/>
        <p:txBody>
          <a:bodyPr/>
          <a:lstStyle/>
          <a:p>
            <a:r>
              <a:rPr lang="hr-HR" dirty="0" smtClean="0"/>
              <a:t>Nastanak svemira </a:t>
            </a:r>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Zemlja je nastala prije 4,5 milijardi godina. Od njezina nastanka  na Zemlji se zbivaju dvije evolucije: kemiska  i biološka Evolucija je proces postupnog  razvoja  života na Zemlji.Najprije se počela događati  kemiska evolucija, kroz nastajanje složenih spojeva. Nakon nastanka povoljnih uvijeta za razvoj živog svijeta započinje i biološka evolucija, odnasno razvoj živih bića. Evolucija traje i danas.</a:t>
            </a:r>
            <a:endParaRPr lang="hr-HR" dirty="0"/>
          </a:p>
        </p:txBody>
      </p:sp>
      <p:sp>
        <p:nvSpPr>
          <p:cNvPr id="2" name="Title 1"/>
          <p:cNvSpPr>
            <a:spLocks noGrp="1"/>
          </p:cNvSpPr>
          <p:nvPr>
            <p:ph type="title"/>
          </p:nvPr>
        </p:nvSpPr>
        <p:spPr/>
        <p:txBody>
          <a:bodyPr/>
          <a:lstStyle/>
          <a:p>
            <a:r>
              <a:rPr lang="hr-HR" dirty="0" smtClean="0"/>
              <a:t>Zemljin nastanak </a:t>
            </a:r>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U prvim razdobljima, koja su trajala  mijijuna godina, Zemlja je zbog neprestani vulkanski erupcija  bila užarena masa, obavijena debelim slojevima vodene pare. Došlo je do stvaranja čvrstih stijena koje su zadržali vodu iz kiša u tekućem obliku. Tako su nastali prvi praoceani. Električna energija munja i Sunca bile su pokretač  kemiskih reakcija  između atoma ugljika, vodika i dušika koji su se nalazili u praatmosveri.</a:t>
            </a:r>
            <a:endParaRPr lang="hr-HR" dirty="0"/>
          </a:p>
        </p:txBody>
      </p:sp>
      <p:sp>
        <p:nvSpPr>
          <p:cNvPr id="2" name="Title 1"/>
          <p:cNvSpPr>
            <a:spLocks noGrp="1"/>
          </p:cNvSpPr>
          <p:nvPr>
            <p:ph type="title"/>
          </p:nvPr>
        </p:nvSpPr>
        <p:spPr/>
        <p:txBody>
          <a:bodyPr/>
          <a:lstStyle/>
          <a:p>
            <a:r>
              <a:rPr lang="hr-HR" dirty="0" smtClean="0"/>
              <a:t>Kemiska evolucija </a:t>
            </a:r>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hr-HR" dirty="0" smtClean="0"/>
              <a:t>U početku Zemlja nije imala  atmosveru ni ozon  kao zaštitu.kapljičaste nakupine  bijeljačevina nuklearnskih kiselina u praoceanima nazivamo  predstaničnim oblik jer su bile odijeljena od  okoline  membranom kroz koju  su  uzimale hranu i oslobađale se  štetnih tvari. Otad  se postupno razvijaju sve složeniji organizmi, od  jednostaničnih do mnogostaničnim. Postupnim razvoj živih biča, od  jednostavljivih do sve složenijih, naziva se biološka evolucija.</a:t>
            </a:r>
            <a:endParaRPr lang="hr-HR" dirty="0"/>
          </a:p>
        </p:txBody>
      </p:sp>
      <p:sp>
        <p:nvSpPr>
          <p:cNvPr id="2" name="Title 1"/>
          <p:cNvSpPr>
            <a:spLocks noGrp="1"/>
          </p:cNvSpPr>
          <p:nvPr>
            <p:ph type="title"/>
          </p:nvPr>
        </p:nvSpPr>
        <p:spPr/>
        <p:txBody>
          <a:bodyPr/>
          <a:lstStyle/>
          <a:p>
            <a:r>
              <a:rPr lang="hr-HR" dirty="0" smtClean="0"/>
              <a:t>Biološka evolucija </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Cijanobakterije prvi su organizmi koji su mogli obavljati proces fotositeze i tako  same sebi  proizuoditi hranu – šećer. Iz  molekula  kisika  nastale su molekule ozona.</a:t>
            </a:r>
            <a:endParaRPr lang="hr-HR" dirty="0"/>
          </a:p>
        </p:txBody>
      </p:sp>
      <p:sp>
        <p:nvSpPr>
          <p:cNvPr id="2" name="Title 1"/>
          <p:cNvSpPr>
            <a:spLocks noGrp="1"/>
          </p:cNvSpPr>
          <p:nvPr>
            <p:ph type="title"/>
          </p:nvPr>
        </p:nvSpPr>
        <p:spPr/>
        <p:txBody>
          <a:bodyPr>
            <a:normAutofit fontScale="90000"/>
          </a:bodyPr>
          <a:lstStyle/>
          <a:p>
            <a:r>
              <a:rPr lang="hr-HR" dirty="0" smtClean="0"/>
              <a:t>Živa bića mijenjaju  životne  uvijete na Zemlji</a:t>
            </a: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fasgas.jpg"/>
          <p:cNvPicPr>
            <a:picLocks noGrp="1" noChangeAspect="1"/>
          </p:cNvPicPr>
          <p:nvPr>
            <p:ph idx="1"/>
          </p:nvPr>
        </p:nvPicPr>
        <p:blipFill>
          <a:blip r:embed="rId2" cstate="print"/>
          <a:stretch>
            <a:fillRect/>
          </a:stretch>
        </p:blipFill>
        <p:spPr>
          <a:xfrm>
            <a:off x="2763080" y="1481138"/>
            <a:ext cx="3617840" cy="4525962"/>
          </a:xfrm>
        </p:spPr>
      </p:pic>
      <p:sp>
        <p:nvSpPr>
          <p:cNvPr id="3" name="Title 2"/>
          <p:cNvSpPr>
            <a:spLocks noGrp="1"/>
          </p:cNvSpPr>
          <p:nvPr>
            <p:ph type="title"/>
          </p:nvPr>
        </p:nvSpPr>
        <p:spPr/>
        <p:txBody>
          <a:bodyPr>
            <a:normAutofit fontScale="90000"/>
          </a:bodyPr>
          <a:lstStyle/>
          <a:p>
            <a:pPr algn="ctr"/>
            <a:r>
              <a:rPr lang="hr-HR" dirty="0" smtClean="0"/>
              <a:t>Pokus kojim je oponašana kemiska evolucija</a:t>
            </a:r>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gsadgh.jpg"/>
          <p:cNvPicPr>
            <a:picLocks noGrp="1" noChangeAspect="1"/>
          </p:cNvPicPr>
          <p:nvPr>
            <p:ph idx="1"/>
          </p:nvPr>
        </p:nvPicPr>
        <p:blipFill>
          <a:blip r:embed="rId2" cstate="print"/>
          <a:stretch>
            <a:fillRect/>
          </a:stretch>
        </p:blipFill>
        <p:spPr>
          <a:xfrm>
            <a:off x="1909162" y="1481138"/>
            <a:ext cx="5325675" cy="4525962"/>
          </a:xfrm>
        </p:spPr>
      </p:pic>
      <p:sp>
        <p:nvSpPr>
          <p:cNvPr id="3" name="Title 2"/>
          <p:cNvSpPr>
            <a:spLocks noGrp="1"/>
          </p:cNvSpPr>
          <p:nvPr>
            <p:ph type="title"/>
          </p:nvPr>
        </p:nvSpPr>
        <p:spPr/>
        <p:txBody>
          <a:bodyPr/>
          <a:lstStyle/>
          <a:p>
            <a:pPr algn="ctr"/>
            <a:r>
              <a:rPr lang="hr-HR" dirty="0" smtClean="0"/>
              <a:t>Veliki prasa i širenje  svemira</a:t>
            </a:r>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fa.jpg"/>
          <p:cNvPicPr>
            <a:picLocks noGrp="1" noChangeAspect="1"/>
          </p:cNvPicPr>
          <p:nvPr>
            <p:ph idx="1"/>
          </p:nvPr>
        </p:nvPicPr>
        <p:blipFill>
          <a:blip r:embed="rId2" cstate="print"/>
          <a:stretch>
            <a:fillRect/>
          </a:stretch>
        </p:blipFill>
        <p:spPr>
          <a:xfrm>
            <a:off x="457200" y="1728032"/>
            <a:ext cx="8229600" cy="4032173"/>
          </a:xfrm>
        </p:spPr>
      </p:pic>
      <p:sp>
        <p:nvSpPr>
          <p:cNvPr id="3" name="Title 2"/>
          <p:cNvSpPr>
            <a:spLocks noGrp="1"/>
          </p:cNvSpPr>
          <p:nvPr>
            <p:ph type="title"/>
          </p:nvPr>
        </p:nvSpPr>
        <p:spPr/>
        <p:txBody>
          <a:bodyPr>
            <a:normAutofit fontScale="90000"/>
          </a:bodyPr>
          <a:lstStyle/>
          <a:p>
            <a:pPr algn="ctr"/>
            <a:r>
              <a:rPr lang="hr-HR" dirty="0" smtClean="0"/>
              <a:t>Prikaz Zemlje u vrijeme kemiske  evolucije</a:t>
            </a:r>
            <a:endParaRPr lang="hr-H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TotalTime>
  <Words>323</Words>
  <Application>Microsoft Office PowerPoint</Application>
  <PresentationFormat>On-screen Show (4:3)</PresentationFormat>
  <Paragraphs>19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POJAVA ŽIVOTA NA ZEMLJI</vt:lpstr>
      <vt:lpstr>Nastanak svemira </vt:lpstr>
      <vt:lpstr>Zemljin nastanak </vt:lpstr>
      <vt:lpstr>Kemiska evolucija </vt:lpstr>
      <vt:lpstr>Biološka evolucija </vt:lpstr>
      <vt:lpstr>Živa bića mijenjaju  životne  uvijete na Zemlji</vt:lpstr>
      <vt:lpstr>Pokus kojim je oponašana kemiska evolucija</vt:lpstr>
      <vt:lpstr>Veliki prasa i širenje  svemira</vt:lpstr>
      <vt:lpstr>Prikaz Zemlje u vrijeme kemiske  evolucije</vt:lpstr>
      <vt:lpstr>Izvori :</vt:lpstr>
      <vt:lpstr>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Pojava života na zemlji</dc:title>
  <dc:creator>vedran1</dc:creator>
  <cp:lastModifiedBy>vedran1</cp:lastModifiedBy>
  <cp:revision>15</cp:revision>
  <dcterms:created xsi:type="dcterms:W3CDTF">2014-10-26T14:26:46Z</dcterms:created>
  <dcterms:modified xsi:type="dcterms:W3CDTF">2014-10-26T16:36:38Z</dcterms:modified>
</cp:coreProperties>
</file>