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3" r:id="rId2"/>
  </p:sldMasterIdLst>
  <p:notesMasterIdLst>
    <p:notesMasterId r:id="rId18"/>
  </p:notesMasterIdLst>
  <p:handoutMasterIdLst>
    <p:handoutMasterId r:id="rId19"/>
  </p:handout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B527-9545-4A18-82C6-985C2D673EE0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D15E-A83F-499B-AE2F-72149146B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A402-9AEC-46CD-BFFB-8C45353B9417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FFF6-EFF5-46FA-B62C-F141E1274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6FFF6-EFF5-46FA-B62C-F141E1274D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D185E-BD1E-4CBE-A61F-35CAD735F848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0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6519-5417-4396-BF15-D5B0A34355E5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993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6519-5417-4396-BF15-D5B0A34355E5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862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6519-5417-4396-BF15-D5B0A34355E5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053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6519-5417-4396-BF15-D5B0A34355E5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684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6519-5417-4396-BF15-D5B0A34355E5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2122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96519-5417-4396-BF15-D5B0A34355E5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1324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D94-17D4-4DEF-B844-67D6BA237612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5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4295-BCB3-4C96-B3CE-F668F72C39DB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5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5007-87DE-488C-8ECD-66DCDA2978A3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3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53E6-2EA0-4C6F-9D6B-EC8B23B43B9C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2640-9AB4-4FAC-81FF-78F831713D37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1F8B8-1912-4B3E-A9BB-091D44EE69D2}" type="datetime1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8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050E-AF67-4EC2-AB54-6E14E08E4A00}" type="datetime1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4D783-CD52-4B1C-BF5A-038ECE1CF490}" type="datetime1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A02A-594F-46ED-A0C2-DE599B6E52DE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A6AB-C691-41A3-B2F1-0EE2DBBFDAB8}" type="datetime1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8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296519-5417-4396-BF15-D5B0A34355E5}" type="datetime1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3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49" r:id="rId16"/>
    <p:sldLayoutId id="214748385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12" userDrawn="1">
          <p15:clr>
            <a:srgbClr val="F26B43"/>
          </p15:clr>
        </p15:guide>
        <p15:guide id="4" pos="1176" userDrawn="1">
          <p15:clr>
            <a:srgbClr val="F26B43"/>
          </p15:clr>
        </p15:guide>
        <p15:guide id="5" orient="horz" pos="3936" userDrawn="1">
          <p15:clr>
            <a:srgbClr val="F26B43"/>
          </p15:clr>
        </p15:guide>
        <p15:guide id="6" orient="horz" pos="888" userDrawn="1">
          <p15:clr>
            <a:srgbClr val="F26B43"/>
          </p15:clr>
        </p15:guide>
        <p15:guide id="7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teka.hr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ciklopedija.h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NASTANAK I RAZVOJ ŽIVOTA NA ZEMLJI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PALEOZOIK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r>
              <a:rPr lang="hr-HR" sz="2800" dirty="0" smtClean="0"/>
              <a:t>Jaje s ljuskom – omogućava razmnožavanje izvan vode.</a:t>
            </a:r>
          </a:p>
          <a:p>
            <a:r>
              <a:rPr lang="hr-HR" sz="2800" dirty="0" smtClean="0"/>
              <a:t>Prve prave kopnene životinje.</a:t>
            </a:r>
          </a:p>
          <a:p>
            <a:r>
              <a:rPr lang="hr-HR" sz="2800" dirty="0" smtClean="0"/>
              <a:t>Veliko izumiranje biljaka i životinja – FOSILNA GORIVA.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6481" y="2914973"/>
            <a:ext cx="5235844" cy="2617922"/>
          </a:xfrm>
        </p:spPr>
      </p:pic>
    </p:spTree>
    <p:extLst>
      <p:ext uri="{BB962C8B-B14F-4D97-AF65-F5344CB8AC3E}">
        <p14:creationId xmlns:p14="http://schemas.microsoft.com/office/powerpoint/2010/main" val="172196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861" y="-47626"/>
            <a:ext cx="3291384" cy="2465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245" y="2002311"/>
            <a:ext cx="7230755" cy="4855689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5" idx="2"/>
          </p:cNvCxnSpPr>
          <p:nvPr/>
        </p:nvCxnSpPr>
        <p:spPr>
          <a:xfrm flipH="1">
            <a:off x="3301139" y="2417735"/>
            <a:ext cx="14414" cy="2898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8576623" y="1084881"/>
            <a:ext cx="24936" cy="9174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11212" y="5641383"/>
            <a:ext cx="2208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i="1" dirty="0" smtClean="0"/>
              <a:t>Jaje s ljuskom</a:t>
            </a:r>
            <a:endParaRPr lang="hr-HR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44568" y="130774"/>
            <a:ext cx="44641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800" dirty="0" smtClean="0"/>
              <a:t>Iskopavanje nafte iz dubokih </a:t>
            </a:r>
            <a:br>
              <a:rPr lang="hr-HR" sz="2800" dirty="0" smtClean="0"/>
            </a:br>
            <a:r>
              <a:rPr lang="hr-HR" sz="2800" dirty="0" smtClean="0"/>
              <a:t>slojeva zemlje.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080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MEZOZOIK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r>
              <a:rPr lang="hr-HR" sz="2800" dirty="0" smtClean="0"/>
              <a:t>Živjeli su dinosauri.</a:t>
            </a:r>
          </a:p>
          <a:p>
            <a:r>
              <a:rPr lang="hr-HR" sz="2800" dirty="0" smtClean="0"/>
              <a:t>To je bilo prije 251 milijuna godina.</a:t>
            </a:r>
          </a:p>
          <a:p>
            <a:r>
              <a:rPr lang="hr-HR" sz="2800" dirty="0" smtClean="0"/>
              <a:t>U tom su dobu i izumrli.</a:t>
            </a:r>
          </a:p>
          <a:p>
            <a:r>
              <a:rPr lang="hr-HR" sz="2800" dirty="0" smtClean="0"/>
              <a:t>Prve praptice.</a:t>
            </a:r>
          </a:p>
          <a:p>
            <a:r>
              <a:rPr lang="hr-HR" sz="2800" dirty="0"/>
              <a:t>R</a:t>
            </a:r>
            <a:r>
              <a:rPr lang="hr-HR" sz="2800" dirty="0" smtClean="0"/>
              <a:t>azvile se sjemenjače.</a:t>
            </a:r>
            <a:endParaRPr lang="hr-HR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814" y="3146156"/>
            <a:ext cx="5876442" cy="2417736"/>
          </a:xfrm>
        </p:spPr>
      </p:pic>
    </p:spTree>
    <p:extLst>
      <p:ext uri="{BB962C8B-B14F-4D97-AF65-F5344CB8AC3E}">
        <p14:creationId xmlns:p14="http://schemas.microsoft.com/office/powerpoint/2010/main" val="315730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156" y="0"/>
            <a:ext cx="4473844" cy="3221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9814"/>
            <a:ext cx="4974956" cy="31981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7" y="0"/>
            <a:ext cx="6797556" cy="36653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556" y="3222486"/>
            <a:ext cx="5506145" cy="366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9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KENOZOIK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r>
              <a:rPr lang="hr-HR" sz="2400" dirty="0" smtClean="0"/>
              <a:t>Letjelo je mnogo ptica.</a:t>
            </a:r>
          </a:p>
          <a:p>
            <a:r>
              <a:rPr lang="hr-HR" sz="2400" dirty="0" smtClean="0"/>
              <a:t>Dogodilo se prije 65 milijuna godina.</a:t>
            </a:r>
          </a:p>
          <a:p>
            <a:r>
              <a:rPr lang="hr-HR" sz="2400" dirty="0" smtClean="0"/>
              <a:t>Prevladavale biljke sjemenjače.</a:t>
            </a:r>
          </a:p>
          <a:p>
            <a:r>
              <a:rPr lang="hr-HR" sz="2400" dirty="0" smtClean="0"/>
              <a:t>Klima se mijenjala nekoliko puta.</a:t>
            </a:r>
          </a:p>
          <a:p>
            <a:r>
              <a:rPr lang="hr-HR" sz="2400" dirty="0" smtClean="0"/>
              <a:t>Zadržavanje stalne tjelesne temperature, osiguralo je preživljavanje.</a:t>
            </a:r>
          </a:p>
          <a:p>
            <a:r>
              <a:rPr lang="hr-HR" sz="2400" dirty="0" smtClean="0"/>
              <a:t>Prvi predak čovjeka.</a:t>
            </a:r>
            <a:endParaRPr lang="hr-HR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988" y="2666999"/>
            <a:ext cx="3476223" cy="3124201"/>
          </a:xfrm>
        </p:spPr>
      </p:pic>
    </p:spTree>
    <p:extLst>
      <p:ext uri="{BB962C8B-B14F-4D97-AF65-F5344CB8AC3E}">
        <p14:creationId xmlns:p14="http://schemas.microsoft.com/office/powerpoint/2010/main" val="235117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hr-HR" dirty="0" smtClean="0"/>
              <a:t>LITERATURA:</a:t>
            </a:r>
            <a:br>
              <a:rPr lang="hr-HR" dirty="0" smtClean="0"/>
            </a:br>
            <a:r>
              <a:rPr lang="hr-HR" dirty="0" smtClean="0"/>
              <a:t>Biologija 7, Autori: D. Bendelja,I. Benović, Đ. Culjak, E. Operta, M. Pavić, R. Rošćak, H. Valečić.</a:t>
            </a:r>
          </a:p>
          <a:p>
            <a:r>
              <a:rPr lang="hr-HR" dirty="0" smtClean="0"/>
              <a:t>INTERNET:</a:t>
            </a:r>
            <a:br>
              <a:rPr lang="hr-HR" dirty="0" smtClean="0"/>
            </a:br>
            <a:r>
              <a:rPr lang="hr-HR" dirty="0" smtClean="0">
                <a:hlinkClick r:id="rId3"/>
              </a:rPr>
              <a:t>www.bioteka.hr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>
                <a:hlinkClick r:id="rId4"/>
              </a:rPr>
              <a:t>www.enciklopedija.hr</a:t>
            </a:r>
            <a:endParaRPr lang="hr-HR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506457" y="5411450"/>
            <a:ext cx="26855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400" dirty="0" smtClean="0"/>
              <a:t>Ivan Kovač</a:t>
            </a:r>
            <a:br>
              <a:rPr lang="hr-HR" sz="4400" dirty="0" smtClean="0"/>
            </a:br>
            <a:r>
              <a:rPr lang="hr-HR" sz="4400" dirty="0" smtClean="0"/>
              <a:t>7.c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25112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VELIKI PRASAK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89212" y="2133599"/>
            <a:ext cx="4509012" cy="4406685"/>
          </a:xfrm>
        </p:spPr>
        <p:txBody>
          <a:bodyPr>
            <a:noAutofit/>
          </a:bodyPr>
          <a:lstStyle/>
          <a:p>
            <a:r>
              <a:rPr lang="hr-HR" sz="2800" dirty="0" smtClean="0"/>
              <a:t>Velikim je praskom nastao svemir.</a:t>
            </a:r>
          </a:p>
          <a:p>
            <a:r>
              <a:rPr lang="hr-HR" sz="2800" dirty="0" smtClean="0"/>
              <a:t>Dogodio se prije 13,8 milijardi godina.</a:t>
            </a:r>
          </a:p>
          <a:p>
            <a:r>
              <a:rPr lang="hr-HR" sz="2800" dirty="0" smtClean="0"/>
              <a:t>Imao je tolio veliku snagu širenja da se širi i danas.</a:t>
            </a:r>
            <a:endParaRPr lang="hr-HR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625" y="3471862"/>
            <a:ext cx="3028950" cy="1514475"/>
          </a:xfrm>
        </p:spPr>
      </p:pic>
    </p:spTree>
    <p:extLst>
      <p:ext uri="{BB962C8B-B14F-4D97-AF65-F5344CB8AC3E}">
        <p14:creationId xmlns:p14="http://schemas.microsoft.com/office/powerpoint/2010/main" val="61019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KEMIJSKA EVOLUCIJA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12818" y="1904999"/>
            <a:ext cx="9891793" cy="4759271"/>
          </a:xfrm>
        </p:spPr>
        <p:txBody>
          <a:bodyPr>
            <a:noAutofit/>
          </a:bodyPr>
          <a:lstStyle/>
          <a:p>
            <a:r>
              <a:rPr lang="hr-HR" sz="2800" dirty="0" smtClean="0"/>
              <a:t>Zemlja je u početku bila užarena masa.</a:t>
            </a:r>
          </a:p>
          <a:p>
            <a:r>
              <a:rPr lang="hr-HR" sz="2800" dirty="0" smtClean="0"/>
              <a:t>Zbog velike topline nije mogla zadržavati vodu u tekućem obliku.</a:t>
            </a:r>
          </a:p>
          <a:p>
            <a:r>
              <a:rPr lang="hr-HR" sz="2800" dirty="0" smtClean="0"/>
              <a:t>Nakon nekoliko milijuna godina, Zemlja se hladi i nastaju praoceani.</a:t>
            </a:r>
          </a:p>
          <a:p>
            <a:r>
              <a:rPr lang="hr-HR" sz="2800" b="1" dirty="0" smtClean="0"/>
              <a:t>PRAATMOSFERA</a:t>
            </a:r>
            <a:r>
              <a:rPr lang="hr-HR" sz="2800" dirty="0" smtClean="0"/>
              <a:t>-atomi ugljika,vodika,dušika.</a:t>
            </a:r>
          </a:p>
          <a:p>
            <a:r>
              <a:rPr lang="hr-HR" sz="2800" dirty="0" smtClean="0"/>
              <a:t>Nastaju bjelančevine i nukleinske kiseline.</a:t>
            </a:r>
            <a:br>
              <a:rPr lang="hr-HR" sz="2800" dirty="0" smtClean="0"/>
            </a:br>
            <a:r>
              <a:rPr lang="hr-HR" sz="2800" dirty="0" smtClean="0"/>
              <a:t>Osnovni uvjeti za razvoj bića.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578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091" y="3967566"/>
            <a:ext cx="3362909" cy="28904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646" y="-1"/>
            <a:ext cx="7139875" cy="3626603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5" idx="2"/>
          </p:cNvCxnSpPr>
          <p:nvPr/>
        </p:nvCxnSpPr>
        <p:spPr>
          <a:xfrm>
            <a:off x="5262584" y="3626602"/>
            <a:ext cx="6840" cy="19062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0"/>
          </p:cNvCxnSpPr>
          <p:nvPr/>
        </p:nvCxnSpPr>
        <p:spPr>
          <a:xfrm flipH="1" flipV="1">
            <a:off x="10507851" y="2076773"/>
            <a:ext cx="2695" cy="1890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65561" y="5532895"/>
            <a:ext cx="4807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/>
              <a:t>Sastav praatmosfere</a:t>
            </a:r>
            <a:endParaRPr lang="hr-HR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8781256" y="876444"/>
            <a:ext cx="3453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dirty="0" smtClean="0"/>
              <a:t>Pokus Stanley Miller-a</a:t>
            </a:r>
            <a:br>
              <a:rPr lang="hr-HR" sz="2400" dirty="0" smtClean="0"/>
            </a:br>
            <a:r>
              <a:rPr lang="hr-HR" sz="2400" i="1" dirty="0" smtClean="0"/>
              <a:t>Oponašanje kemijske </a:t>
            </a:r>
            <a:br>
              <a:rPr lang="hr-HR" sz="2400" i="1" dirty="0" smtClean="0"/>
            </a:br>
            <a:r>
              <a:rPr lang="hr-HR" sz="2400" i="1" dirty="0" smtClean="0"/>
              <a:t>evolucije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3918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73288" y="0"/>
            <a:ext cx="10018712" cy="1752600"/>
          </a:xfrm>
        </p:spPr>
        <p:txBody>
          <a:bodyPr/>
          <a:lstStyle/>
          <a:p>
            <a:r>
              <a:rPr lang="hr-HR" dirty="0" smtClean="0"/>
              <a:t>BIOLOŠKA EVOLUCIJA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975" y="1752600"/>
            <a:ext cx="28670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89316" y="1752600"/>
            <a:ext cx="3062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/>
              <a:t>Nema ozonske zaštite.</a:t>
            </a:r>
            <a:br>
              <a:rPr lang="hr-HR" sz="2400" dirty="0" smtClean="0"/>
            </a:br>
            <a:r>
              <a:rPr lang="hr-HR" sz="2400" dirty="0" smtClean="0"/>
              <a:t>Život samo u vodi.</a:t>
            </a:r>
            <a:endParaRPr lang="hr-H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89316" y="2933610"/>
            <a:ext cx="6146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/>
              <a:t>PREDSTANIČNI OBLICI</a:t>
            </a:r>
            <a:r>
              <a:rPr lang="hr-HR" sz="2400" dirty="0"/>
              <a:t> </a:t>
            </a:r>
            <a:r>
              <a:rPr lang="hr-HR" sz="2400" dirty="0" smtClean="0"/>
              <a:t>– stanična membrana.</a:t>
            </a:r>
            <a:br>
              <a:rPr lang="hr-HR" sz="2400" dirty="0" smtClean="0"/>
            </a:br>
            <a:r>
              <a:rPr lang="hr-HR" sz="2400" dirty="0" smtClean="0"/>
              <a:t>Odvaja stanicu od okoline.</a:t>
            </a:r>
            <a:br>
              <a:rPr lang="hr-HR" sz="2400" dirty="0" smtClean="0"/>
            </a:br>
            <a:r>
              <a:rPr lang="hr-HR" sz="2400" dirty="0" smtClean="0"/>
              <a:t>Kroz nju uzima hranu. riješava se štetnih tvari.</a:t>
            </a:r>
            <a:endParaRPr lang="hr-H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89316" y="4483952"/>
            <a:ext cx="62408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/>
              <a:t>BIOLOŠKA EVOLUCIJA</a:t>
            </a:r>
            <a:r>
              <a:rPr lang="hr-HR" sz="2400" dirty="0" smtClean="0"/>
              <a:t> – Postupni razvoj</a:t>
            </a:r>
            <a:br>
              <a:rPr lang="hr-HR" sz="2400" dirty="0" smtClean="0"/>
            </a:br>
            <a:r>
              <a:rPr lang="hr-HR" sz="2400" dirty="0" smtClean="0"/>
              <a:t>živih bića od jednostaničnih do mnogostaničnih</a:t>
            </a:r>
            <a:r>
              <a:rPr lang="hr-HR" dirty="0" smtClean="0"/>
              <a:t>.</a:t>
            </a:r>
            <a:endParaRPr lang="hr-H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54523" y="3349108"/>
            <a:ext cx="79704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/>
              <a:t>CIJANOBAKTERIJE</a:t>
            </a:r>
            <a:r>
              <a:rPr lang="hr-HR" sz="2400" dirty="0" smtClean="0"/>
              <a:t> – vrše fotosintezu te stvaraju kisik i ozon.</a:t>
            </a:r>
            <a:br>
              <a:rPr lang="hr-HR" sz="2400" dirty="0" smtClean="0"/>
            </a:br>
            <a:r>
              <a:rPr lang="hr-HR" sz="2400" dirty="0" smtClean="0"/>
              <a:t>Život prelazi na kopno. 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321065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326" y="1861087"/>
            <a:ext cx="8930747" cy="2110382"/>
          </a:xfrm>
        </p:spPr>
        <p:txBody>
          <a:bodyPr>
            <a:normAutofit/>
          </a:bodyPr>
          <a:lstStyle/>
          <a:p>
            <a:pPr algn="ctr"/>
            <a:r>
              <a:rPr lang="hr-HR" sz="6000" dirty="0" smtClean="0">
                <a:solidFill>
                  <a:schemeClr val="accent1"/>
                </a:solidFill>
              </a:rPr>
              <a:t>GEOLOŠKA DOBA</a:t>
            </a:r>
            <a:endParaRPr lang="hr-HR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1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19093"/>
              </p:ext>
            </p:extLst>
          </p:nvPr>
        </p:nvGraphicFramePr>
        <p:xfrm>
          <a:off x="2032000" y="719666"/>
          <a:ext cx="8196882" cy="532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294"/>
                <a:gridCol w="3108845"/>
                <a:gridCol w="2355743"/>
              </a:tblGrid>
              <a:tr h="1121255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VELIKA</a:t>
                      </a:r>
                      <a:r>
                        <a:rPr lang="hr-HR" sz="2400" baseline="0" dirty="0" smtClean="0"/>
                        <a:t> GEOLOŠKA</a:t>
                      </a:r>
                    </a:p>
                    <a:p>
                      <a:pPr algn="ctr"/>
                      <a:r>
                        <a:rPr lang="hr-HR" sz="2400" baseline="0" dirty="0" smtClean="0"/>
                        <a:t>DOBA</a:t>
                      </a:r>
                    </a:p>
                    <a:p>
                      <a:pPr algn="ctr"/>
                      <a:r>
                        <a:rPr lang="hr-HR" sz="2400" baseline="0" dirty="0" smtClean="0"/>
                        <a:t>(EONI)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GEOLOŠKA</a:t>
                      </a:r>
                      <a:r>
                        <a:rPr lang="hr-HR" sz="2400" baseline="0" dirty="0" smtClean="0"/>
                        <a:t> DOBA (ERE)</a:t>
                      </a:r>
                      <a:endParaRPr lang="hr-H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MILIJUNI GODINA</a:t>
                      </a:r>
                      <a:endParaRPr lang="hr-HR" sz="2400" dirty="0"/>
                    </a:p>
                  </a:txBody>
                  <a:tcPr anchor="ctr"/>
                </a:tc>
              </a:tr>
              <a:tr h="942366">
                <a:tc rowSpan="3">
                  <a:txBody>
                    <a:bodyPr/>
                    <a:lstStyle/>
                    <a:p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FANEROZOIK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novo</a:t>
                      </a:r>
                      <a:r>
                        <a:rPr lang="hr-HR" baseline="0" dirty="0" smtClean="0"/>
                        <a:t> doba</a:t>
                      </a:r>
                    </a:p>
                    <a:p>
                      <a:pPr algn="ctr"/>
                      <a:r>
                        <a:rPr lang="hr-HR" baseline="0" dirty="0" smtClean="0"/>
                        <a:t>(kenozoik)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65</a:t>
                      </a:r>
                      <a:endParaRPr lang="hr-HR" dirty="0"/>
                    </a:p>
                  </a:txBody>
                  <a:tcPr anchor="ctr"/>
                </a:tc>
              </a:tr>
              <a:tr h="942366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Srednje doba</a:t>
                      </a:r>
                    </a:p>
                    <a:p>
                      <a:pPr algn="ctr"/>
                      <a:r>
                        <a:rPr lang="hr-HR" dirty="0" smtClean="0"/>
                        <a:t>(mezozoik)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251</a:t>
                      </a:r>
                      <a:endParaRPr lang="hr-HR" dirty="0"/>
                    </a:p>
                  </a:txBody>
                  <a:tcPr anchor="ctr"/>
                </a:tc>
              </a:tr>
              <a:tr h="942366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Staro</a:t>
                      </a:r>
                      <a:r>
                        <a:rPr lang="hr-HR" baseline="0" dirty="0" smtClean="0"/>
                        <a:t> doba</a:t>
                      </a:r>
                    </a:p>
                    <a:p>
                      <a:pPr algn="ctr"/>
                      <a:r>
                        <a:rPr lang="hr-HR" baseline="0" dirty="0" smtClean="0"/>
                        <a:t>(paleozoik)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545</a:t>
                      </a:r>
                      <a:endParaRPr lang="hr-HR" dirty="0"/>
                    </a:p>
                  </a:txBody>
                  <a:tcPr anchor="ctr"/>
                </a:tc>
              </a:tr>
              <a:tr h="942366">
                <a:tc>
                  <a:txBody>
                    <a:bodyPr/>
                    <a:lstStyle/>
                    <a:p>
                      <a:pPr algn="l"/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KRIPTOZOIK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Pradoba</a:t>
                      </a:r>
                    </a:p>
                    <a:p>
                      <a:pPr algn="ctr"/>
                      <a:r>
                        <a:rPr lang="hr-HR" dirty="0" smtClean="0"/>
                        <a:t>(arhaik,</a:t>
                      </a:r>
                      <a:r>
                        <a:rPr lang="hr-HR" baseline="0" dirty="0" smtClean="0"/>
                        <a:t> poterozoik)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4500</a:t>
                      </a:r>
                      <a:endParaRPr lang="hr-H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4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ARHAIK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589508"/>
            <a:ext cx="4895055" cy="3124201"/>
          </a:xfrm>
        </p:spPr>
        <p:txBody>
          <a:bodyPr anchor="t">
            <a:normAutofit/>
          </a:bodyPr>
          <a:lstStyle/>
          <a:p>
            <a:pPr lvl="1"/>
            <a:r>
              <a:rPr lang="hr-HR" sz="2800" dirty="0" smtClean="0"/>
              <a:t>Život se odvijao samo u vodi.</a:t>
            </a:r>
          </a:p>
          <a:p>
            <a:pPr lvl="1"/>
            <a:r>
              <a:rPr lang="hr-HR" sz="2800" dirty="0" smtClean="0"/>
              <a:t>Trajao više od 4 milijarde godina.</a:t>
            </a:r>
          </a:p>
          <a:p>
            <a:pPr lvl="1"/>
            <a:r>
              <a:rPr lang="hr-HR" sz="2800" dirty="0" smtClean="0"/>
              <a:t>Bio je prije 4500 milijuna godina.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845" y="2589508"/>
            <a:ext cx="4842511" cy="3124201"/>
          </a:xfrm>
        </p:spPr>
      </p:pic>
    </p:spTree>
    <p:extLst>
      <p:ext uri="{BB962C8B-B14F-4D97-AF65-F5344CB8AC3E}">
        <p14:creationId xmlns:p14="http://schemas.microsoft.com/office/powerpoint/2010/main" val="20813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PALEOZOIK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t">
            <a:noAutofit/>
          </a:bodyPr>
          <a:lstStyle/>
          <a:p>
            <a:r>
              <a:rPr lang="hr-HR" sz="2400" dirty="0" smtClean="0"/>
              <a:t>Dogodio se prije 545 milijuna godina.</a:t>
            </a:r>
          </a:p>
          <a:p>
            <a:r>
              <a:rPr lang="hr-HR" sz="2400" dirty="0" smtClean="0"/>
              <a:t>Prvih 100 milijuna život u vodio bio je vrlo bogat.</a:t>
            </a:r>
          </a:p>
          <a:p>
            <a:r>
              <a:rPr lang="hr-HR" sz="2400" dirty="0" smtClean="0"/>
              <a:t>Prije 400 milijuna godina, živa bića, prvo biljke, prelaze iz vode u kopno.</a:t>
            </a:r>
          </a:p>
          <a:p>
            <a:r>
              <a:rPr lang="hr-HR" sz="2400" dirty="0" smtClean="0"/>
              <a:t>Papratnjače, visoke do 30 m.</a:t>
            </a:r>
            <a:endParaRPr lang="hr-HR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592" y="2438400"/>
            <a:ext cx="5244604" cy="3352800"/>
          </a:xfrm>
        </p:spPr>
      </p:pic>
    </p:spTree>
    <p:extLst>
      <p:ext uri="{BB962C8B-B14F-4D97-AF65-F5344CB8AC3E}">
        <p14:creationId xmlns:p14="http://schemas.microsoft.com/office/powerpoint/2010/main" val="154679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E91F623-E94D-4B95-9B28-2E10481CAA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0</TotalTime>
  <Words>314</Words>
  <Application>Microsoft Office PowerPoint</Application>
  <PresentationFormat>Widescreen</PresentationFormat>
  <Paragraphs>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Corbel</vt:lpstr>
      <vt:lpstr>Parallax</vt:lpstr>
      <vt:lpstr>NASTANAK I RAZVOJ ŽIVOTA NA ZEMLJI</vt:lpstr>
      <vt:lpstr>VELIKI PRASAK</vt:lpstr>
      <vt:lpstr>KEMIJSKA EVOLUCIJA</vt:lpstr>
      <vt:lpstr>PowerPoint Presentation</vt:lpstr>
      <vt:lpstr>BIOLOŠKA EVOLUCIJA</vt:lpstr>
      <vt:lpstr>GEOLOŠKA DOBA</vt:lpstr>
      <vt:lpstr>PowerPoint Presentation</vt:lpstr>
      <vt:lpstr>ARHAIK</vt:lpstr>
      <vt:lpstr>PALEOZOIK</vt:lpstr>
      <vt:lpstr>PALEOZOIK</vt:lpstr>
      <vt:lpstr>PowerPoint Presentation</vt:lpstr>
      <vt:lpstr>MEZOZOIK</vt:lpstr>
      <vt:lpstr>PowerPoint Presentation</vt:lpstr>
      <vt:lpstr>KENOZOIK</vt:lpstr>
      <vt:lpstr>IZVORI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2014-10-05T14:53:18Z</dcterms:created>
  <dcterms:modified xsi:type="dcterms:W3CDTF">2014-10-06T04:42:38Z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TC034605429991</vt:lpwstr>
  </property>
</Properties>
</file>