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geološka doba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500" dirty="0" smtClean="0">
                <a:effectLst/>
              </a:rPr>
              <a:t>Josip kovač 7.c</a:t>
            </a:r>
            <a:endParaRPr lang="hr-HR" sz="25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364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9314" y="2231755"/>
            <a:ext cx="94229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000" dirty="0" smtClean="0"/>
              <a:t>4 geološka doba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000" dirty="0" smtClean="0"/>
              <a:t>fosili-ostaci izumrulih živih bića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000" dirty="0" smtClean="0"/>
              <a:t>paleontologija-znanost koja proučava fosile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000" dirty="0" smtClean="0"/>
              <a:t>geologija-znanost koja proučava postanak, razvoj i građu Zemlje</a:t>
            </a:r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292992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414932"/>
              </p:ext>
            </p:extLst>
          </p:nvPr>
        </p:nvGraphicFramePr>
        <p:xfrm>
          <a:off x="1906290" y="1913035"/>
          <a:ext cx="8127999" cy="3261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VELIKA</a:t>
                      </a:r>
                      <a:r>
                        <a:rPr lang="hr-HR" sz="2000" baseline="0" dirty="0" smtClean="0"/>
                        <a:t> GEOLOŠKA DOBA (EONI)</a:t>
                      </a:r>
                      <a:endParaRPr lang="hr-HR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GEOLOŠKA</a:t>
                      </a:r>
                      <a:r>
                        <a:rPr lang="hr-HR" sz="2000" baseline="0" dirty="0" smtClean="0"/>
                        <a:t> DOBA</a:t>
                      </a:r>
                    </a:p>
                    <a:p>
                      <a:r>
                        <a:rPr lang="hr-HR" sz="2000" baseline="0" dirty="0" smtClean="0"/>
                        <a:t>(ERE)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MILIJUNI GODINA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sz="2000" dirty="0" smtClean="0"/>
                    </a:p>
                    <a:p>
                      <a:endParaRPr lang="hr-HR" sz="2000" dirty="0" smtClean="0"/>
                    </a:p>
                    <a:p>
                      <a:r>
                        <a:rPr lang="hr-HR" sz="2000" dirty="0" smtClean="0"/>
                        <a:t>fanerozoik</a:t>
                      </a:r>
                      <a:endParaRPr lang="hr-HR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novo doba</a:t>
                      </a:r>
                    </a:p>
                    <a:p>
                      <a:r>
                        <a:rPr lang="hr-HR" dirty="0" smtClean="0"/>
                        <a:t>(kenozoik)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srednje doba</a:t>
                      </a:r>
                    </a:p>
                    <a:p>
                      <a:r>
                        <a:rPr lang="hr-HR" dirty="0" smtClean="0"/>
                        <a:t>(menozoik)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251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staro doba</a:t>
                      </a:r>
                    </a:p>
                    <a:p>
                      <a:r>
                        <a:rPr lang="hr-HR" dirty="0" smtClean="0"/>
                        <a:t>(paleozoik)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545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kriptozoik</a:t>
                      </a:r>
                      <a:endParaRPr lang="hr-H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pradoba (arhaik, prekambri, proterozoik)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45000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42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000" dirty="0" smtClean="0"/>
              <a:t>PRADOBA</a:t>
            </a:r>
            <a:endParaRPr lang="hr-HR" sz="7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08915"/>
            <a:ext cx="9905999" cy="4476778"/>
          </a:xfrm>
        </p:spPr>
        <p:txBody>
          <a:bodyPr>
            <a:normAutofit fontScale="25000" lnSpcReduction="20000"/>
          </a:bodyPr>
          <a:lstStyle/>
          <a:p>
            <a:r>
              <a:rPr lang="hr-HR" sz="12000" dirty="0" smtClean="0"/>
              <a:t>najstarije geološko doba</a:t>
            </a:r>
          </a:p>
          <a:p>
            <a:r>
              <a:rPr lang="hr-HR" sz="12000" dirty="0" smtClean="0"/>
              <a:t>počelo s postankom Zemlje</a:t>
            </a:r>
          </a:p>
          <a:p>
            <a:r>
              <a:rPr lang="hr-HR" sz="12000" dirty="0" smtClean="0"/>
              <a:t>zbog nepostojanja zaštitnog sloja u atmosferi život se nalazi samo u vodi: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2000" dirty="0" smtClean="0"/>
              <a:t>bakterije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2000" dirty="0" smtClean="0"/>
              <a:t>cijano bakterije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2000" dirty="0" smtClean="0"/>
              <a:t>praživotinje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2000" dirty="0" smtClean="0"/>
              <a:t>alge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3000" dirty="0" smtClean="0"/>
          </a:p>
        </p:txBody>
      </p:sp>
    </p:spTree>
    <p:extLst>
      <p:ext uri="{BB962C8B-B14F-4D97-AF65-F5344CB8AC3E}">
        <p14:creationId xmlns:p14="http://schemas.microsoft.com/office/powerpoint/2010/main" val="405769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000" dirty="0" smtClean="0"/>
              <a:t>staro doba</a:t>
            </a:r>
            <a:endParaRPr lang="hr-HR" sz="7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51313"/>
          </a:xfrm>
        </p:spPr>
        <p:txBody>
          <a:bodyPr>
            <a:normAutofit/>
          </a:bodyPr>
          <a:lstStyle/>
          <a:p>
            <a:r>
              <a:rPr lang="hr-HR" sz="3000" dirty="0" smtClean="0">
                <a:effectLst/>
              </a:rPr>
              <a:t>djeli se na kambrij</a:t>
            </a:r>
            <a:r>
              <a:rPr lang="hr-HR" sz="3000" dirty="0">
                <a:effectLst/>
              </a:rPr>
              <a:t>, ordovicij, silur, devon, karbon i </a:t>
            </a:r>
            <a:r>
              <a:rPr lang="hr-HR" sz="3000" dirty="0" smtClean="0">
                <a:effectLst/>
              </a:rPr>
              <a:t>perm</a:t>
            </a:r>
            <a:endParaRPr lang="hr-HR" sz="3000" dirty="0" smtClean="0"/>
          </a:p>
          <a:p>
            <a:r>
              <a:rPr lang="hr-HR" sz="3000" dirty="0" smtClean="0"/>
              <a:t>u početku, život je samo u vodi</a:t>
            </a:r>
          </a:p>
          <a:p>
            <a:r>
              <a:rPr lang="hr-HR" sz="3000" dirty="0" smtClean="0"/>
              <a:t>u morima je već vrlo bogat</a:t>
            </a:r>
          </a:p>
          <a:p>
            <a:r>
              <a:rPr lang="hr-HR" sz="3000" dirty="0" smtClean="0"/>
              <a:t>prije 400 mil. godina život prelazi na kopno</a:t>
            </a:r>
          </a:p>
          <a:p>
            <a:r>
              <a:rPr lang="hr-HR" sz="3000" dirty="0" smtClean="0"/>
              <a:t>biljke žive uz vodu</a:t>
            </a:r>
          </a:p>
          <a:p>
            <a:r>
              <a:rPr lang="hr-HR" sz="3000" dirty="0" smtClean="0"/>
              <a:t>kasnije se razvijaju biljni organi</a:t>
            </a:r>
          </a:p>
          <a:p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100787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58317" y="1674555"/>
            <a:ext cx="9686441" cy="3785652"/>
            <a:chOff x="1363850" y="1271599"/>
            <a:chExt cx="9686441" cy="3785652"/>
          </a:xfrm>
        </p:grpSpPr>
        <p:sp>
          <p:nvSpPr>
            <p:cNvPr id="2" name="TextBox 1"/>
            <p:cNvSpPr txBox="1"/>
            <p:nvPr/>
          </p:nvSpPr>
          <p:spPr>
            <a:xfrm>
              <a:off x="1363850" y="1271599"/>
              <a:ext cx="9686441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r-HR" sz="3000" dirty="0" smtClean="0"/>
                <a:t>biljke papratnjače-visoke do 30m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r-HR" sz="3000" dirty="0" smtClean="0"/>
                <a:t>prvi kopneni člankonošci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r-HR" sz="3000" dirty="0" smtClean="0"/>
                <a:t>prvi kukci nisu imali krila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r-HR" sz="3000" dirty="0" smtClean="0"/>
                <a:t>vodozemci- razmnožavanje ih je vezalo za vodu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r-HR" sz="3000" dirty="0" smtClean="0"/>
                <a:t>prvi gmazovi koji su postali pravi kopneni organizmi – razvojem jajeta s ljuskom razmnožavanje im nije povezano s vodom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r-HR" sz="3000" dirty="0" smtClean="0"/>
                <a:t>najveće izumiranje                     FOSILNA GORIVA</a:t>
              </a:r>
              <a:endParaRPr lang="hr-HR" sz="3000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4881966" y="4773479"/>
              <a:ext cx="1937288" cy="15498"/>
            </a:xfrm>
            <a:prstGeom prst="straightConnector1">
              <a:avLst/>
            </a:prstGeom>
            <a:ln w="6667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241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000" dirty="0" smtClean="0"/>
              <a:t>SREDNJE DOBA	</a:t>
            </a:r>
            <a:endParaRPr lang="hr-HR" sz="7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33989"/>
            <a:ext cx="9905999" cy="3810350"/>
          </a:xfrm>
        </p:spPr>
        <p:txBody>
          <a:bodyPr>
            <a:normAutofit lnSpcReduction="10000"/>
          </a:bodyPr>
          <a:lstStyle/>
          <a:p>
            <a:r>
              <a:rPr lang="hr-HR" sz="3000" dirty="0" smtClean="0"/>
              <a:t>DINOSAURI: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3000" dirty="0" smtClean="0"/>
              <a:t>letjeli su, živjeli na kopnu i u vodi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3000" dirty="0" smtClean="0"/>
              <a:t>izumruli zbog nagle promjene klime</a:t>
            </a:r>
          </a:p>
          <a:p>
            <a:r>
              <a:rPr lang="hr-HR" sz="3000" dirty="0" smtClean="0"/>
              <a:t>praptica- prijelazni oblik između gmazova i ptice</a:t>
            </a:r>
          </a:p>
          <a:p>
            <a:r>
              <a:rPr lang="hr-HR" sz="3000" dirty="0" smtClean="0"/>
              <a:t>biljke sjemenjače-sjemenjka štiti klicu i omogućuje preživljavanje na kopnu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335" y="618518"/>
            <a:ext cx="4759352" cy="282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72023"/>
            <a:ext cx="9905998" cy="1478570"/>
          </a:xfrm>
        </p:spPr>
        <p:txBody>
          <a:bodyPr>
            <a:normAutofit/>
          </a:bodyPr>
          <a:lstStyle/>
          <a:p>
            <a:r>
              <a:rPr lang="hr-HR" sz="7000" dirty="0" smtClean="0"/>
              <a:t>novo doba</a:t>
            </a:r>
            <a:endParaRPr lang="hr-HR" sz="7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31030"/>
            <a:ext cx="9905999" cy="5026969"/>
          </a:xfrm>
        </p:spPr>
        <p:txBody>
          <a:bodyPr>
            <a:normAutofit lnSpcReduction="10000"/>
          </a:bodyPr>
          <a:lstStyle/>
          <a:p>
            <a:r>
              <a:rPr lang="hr-HR" sz="3000" dirty="0" smtClean="0"/>
              <a:t>letjelo mnogo ptica</a:t>
            </a:r>
          </a:p>
          <a:p>
            <a:r>
              <a:rPr lang="hr-HR" sz="3000" dirty="0" smtClean="0"/>
              <a:t>puni razvoj doživljavaju sisavci- zametak se razvija u tjelu ženke</a:t>
            </a:r>
          </a:p>
          <a:p>
            <a:r>
              <a:rPr lang="hr-HR" sz="3000" dirty="0" smtClean="0"/>
              <a:t>preci kitova prešli s kopna u vodu</a:t>
            </a:r>
          </a:p>
          <a:p>
            <a:r>
              <a:rPr lang="hr-HR" sz="3000" dirty="0" smtClean="0"/>
              <a:t>prevladavaju biljka sjemenjače</a:t>
            </a:r>
          </a:p>
          <a:p>
            <a:r>
              <a:rPr lang="hr-HR" sz="3000" dirty="0" smtClean="0"/>
              <a:t>zbog drastičnih promjena klime ptice i sisavci razvijaju sposobnost zadržavanja tjelesne temperature</a:t>
            </a:r>
          </a:p>
          <a:p>
            <a:r>
              <a:rPr lang="hr-HR" sz="3000" dirty="0" smtClean="0"/>
              <a:t>pojavljuje se predak čovjeka</a:t>
            </a:r>
          </a:p>
          <a:p>
            <a:endParaRPr lang="hr-HR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238" y="53644"/>
            <a:ext cx="4339307" cy="251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2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000" dirty="0" smtClean="0"/>
              <a:t>izvori</a:t>
            </a:r>
            <a:endParaRPr lang="hr-HR" sz="7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Biologija 7, Damir Bedelja, Ivanka Benović, Đurđica Guljak, Edina Operat, Monika Pavić, Renata Rošćak, Helena Valečić, Školska knjiga:2014.</a:t>
            </a:r>
          </a:p>
          <a:p>
            <a:r>
              <a:rPr lang="hr-HR" sz="3000" dirty="0" smtClean="0"/>
              <a:t>www.enciklopedija.hr</a:t>
            </a:r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35601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64</TotalTime>
  <Words>287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Tw Cen MT</vt:lpstr>
      <vt:lpstr>Wingdings</vt:lpstr>
      <vt:lpstr>Circuit</vt:lpstr>
      <vt:lpstr>geološka doba</vt:lpstr>
      <vt:lpstr>PowerPoint Presentation</vt:lpstr>
      <vt:lpstr>PowerPoint Presentation</vt:lpstr>
      <vt:lpstr>PRADOBA</vt:lpstr>
      <vt:lpstr>staro doba</vt:lpstr>
      <vt:lpstr>PowerPoint Presentation</vt:lpstr>
      <vt:lpstr>SREDNJE DOBA </vt:lpstr>
      <vt:lpstr>novo doba</vt:lpstr>
      <vt:lpstr>izvori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ŽIVOTA NA ZEMLJI</dc:title>
  <dc:creator>Ivan</dc:creator>
  <cp:lastModifiedBy>Ivan</cp:lastModifiedBy>
  <cp:revision>8</cp:revision>
  <dcterms:created xsi:type="dcterms:W3CDTF">2014-10-05T18:38:28Z</dcterms:created>
  <dcterms:modified xsi:type="dcterms:W3CDTF">2014-10-05T19:42:32Z</dcterms:modified>
</cp:coreProperties>
</file>